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1090" r:id="rId2"/>
    <p:sldId id="256" r:id="rId3"/>
    <p:sldId id="289" r:id="rId4"/>
    <p:sldId id="257" r:id="rId5"/>
    <p:sldId id="258" r:id="rId6"/>
    <p:sldId id="259" r:id="rId7"/>
    <p:sldId id="260" r:id="rId8"/>
    <p:sldId id="288" r:id="rId9"/>
    <p:sldId id="285" r:id="rId10"/>
    <p:sldId id="286" r:id="rId11"/>
    <p:sldId id="292" r:id="rId12"/>
    <p:sldId id="287" r:id="rId13"/>
    <p:sldId id="1297" r:id="rId14"/>
    <p:sldId id="1298" r:id="rId15"/>
    <p:sldId id="1292" r:id="rId16"/>
    <p:sldId id="1291" r:id="rId17"/>
    <p:sldId id="1293" r:id="rId18"/>
    <p:sldId id="1294" r:id="rId19"/>
    <p:sldId id="1295" r:id="rId20"/>
    <p:sldId id="1296" r:id="rId21"/>
    <p:sldId id="1091" r:id="rId22"/>
    <p:sldId id="261" r:id="rId23"/>
    <p:sldId id="262" r:id="rId24"/>
    <p:sldId id="263" r:id="rId25"/>
    <p:sldId id="264" r:id="rId26"/>
    <p:sldId id="265" r:id="rId27"/>
    <p:sldId id="266" r:id="rId28"/>
    <p:sldId id="270" r:id="rId29"/>
    <p:sldId id="267" r:id="rId30"/>
    <p:sldId id="271" r:id="rId31"/>
    <p:sldId id="1092" r:id="rId32"/>
    <p:sldId id="273" r:id="rId33"/>
    <p:sldId id="274" r:id="rId34"/>
    <p:sldId id="1284" r:id="rId35"/>
    <p:sldId id="1285" r:id="rId36"/>
    <p:sldId id="275" r:id="rId37"/>
    <p:sldId id="1286" r:id="rId38"/>
    <p:sldId id="1287" r:id="rId39"/>
    <p:sldId id="1288" r:id="rId40"/>
    <p:sldId id="1289" r:id="rId41"/>
    <p:sldId id="671" r:id="rId42"/>
    <p:sldId id="672" r:id="rId43"/>
    <p:sldId id="272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1290" r:id="rId52"/>
    <p:sldId id="682" r:id="rId53"/>
    <p:sldId id="673" r:id="rId54"/>
    <p:sldId id="674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EEA08-C311-4517-AF9F-573B3822EC7B}" v="34" dt="2024-05-21T22:00:52.4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180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es, Todd" userId="afaf7c3a-e8aa-4568-882a-02ad8f9e19b0" providerId="ADAL" clId="{0C3CEF56-FDB4-4CA0-92D3-5CFEA9BC74BE}"/>
    <pc:docChg chg="custSel addSld delSld modSld sldOrd">
      <pc:chgData name="Lines, Todd" userId="afaf7c3a-e8aa-4568-882a-02ad8f9e19b0" providerId="ADAL" clId="{0C3CEF56-FDB4-4CA0-92D3-5CFEA9BC74BE}" dt="2023-10-11T00:20:06.522" v="377"/>
      <pc:docMkLst>
        <pc:docMk/>
      </pc:docMkLst>
      <pc:sldChg chg="ord">
        <pc:chgData name="Lines, Todd" userId="afaf7c3a-e8aa-4568-882a-02ad8f9e19b0" providerId="ADAL" clId="{0C3CEF56-FDB4-4CA0-92D3-5CFEA9BC74BE}" dt="2023-10-11T00:19:37.609" v="375"/>
        <pc:sldMkLst>
          <pc:docMk/>
          <pc:sldMk cId="0" sldId="272"/>
        </pc:sldMkLst>
      </pc:sldChg>
      <pc:sldChg chg="add del">
        <pc:chgData name="Lines, Todd" userId="afaf7c3a-e8aa-4568-882a-02ad8f9e19b0" providerId="ADAL" clId="{0C3CEF56-FDB4-4CA0-92D3-5CFEA9BC74BE}" dt="2023-10-11T00:18:53.312" v="369" actId="47"/>
        <pc:sldMkLst>
          <pc:docMk/>
          <pc:sldMk cId="0" sldId="495"/>
        </pc:sldMkLst>
      </pc:sldChg>
      <pc:sldChg chg="add del">
        <pc:chgData name="Lines, Todd" userId="afaf7c3a-e8aa-4568-882a-02ad8f9e19b0" providerId="ADAL" clId="{0C3CEF56-FDB4-4CA0-92D3-5CFEA9BC74BE}" dt="2023-10-11T00:18:56.501" v="370" actId="47"/>
        <pc:sldMkLst>
          <pc:docMk/>
          <pc:sldMk cId="0" sldId="515"/>
        </pc:sldMkLst>
      </pc:sldChg>
      <pc:sldChg chg="add del">
        <pc:chgData name="Lines, Todd" userId="afaf7c3a-e8aa-4568-882a-02ad8f9e19b0" providerId="ADAL" clId="{0C3CEF56-FDB4-4CA0-92D3-5CFEA9BC74BE}" dt="2023-10-11T00:18:58.575" v="371" actId="47"/>
        <pc:sldMkLst>
          <pc:docMk/>
          <pc:sldMk cId="0" sldId="516"/>
        </pc:sldMkLst>
      </pc:sldChg>
      <pc:sldChg chg="add del">
        <pc:chgData name="Lines, Todd" userId="afaf7c3a-e8aa-4568-882a-02ad8f9e19b0" providerId="ADAL" clId="{0C3CEF56-FDB4-4CA0-92D3-5CFEA9BC74BE}" dt="2023-10-11T00:18:49.638" v="368" actId="47"/>
        <pc:sldMkLst>
          <pc:docMk/>
          <pc:sldMk cId="0" sldId="519"/>
        </pc:sldMkLst>
      </pc:sldChg>
      <pc:sldChg chg="add del">
        <pc:chgData name="Lines, Todd" userId="afaf7c3a-e8aa-4568-882a-02ad8f9e19b0" providerId="ADAL" clId="{0C3CEF56-FDB4-4CA0-92D3-5CFEA9BC74BE}" dt="2023-10-11T00:18:45.298" v="367" actId="47"/>
        <pc:sldMkLst>
          <pc:docMk/>
          <pc:sldMk cId="0" sldId="658"/>
        </pc:sldMkLst>
      </pc:sldChg>
      <pc:sldChg chg="add ord">
        <pc:chgData name="Lines, Todd" userId="afaf7c3a-e8aa-4568-882a-02ad8f9e19b0" providerId="ADAL" clId="{0C3CEF56-FDB4-4CA0-92D3-5CFEA9BC74BE}" dt="2023-10-11T00:19:30.330" v="373"/>
        <pc:sldMkLst>
          <pc:docMk/>
          <pc:sldMk cId="0" sldId="671"/>
        </pc:sldMkLst>
      </pc:sldChg>
      <pc:sldChg chg="add ord">
        <pc:chgData name="Lines, Todd" userId="afaf7c3a-e8aa-4568-882a-02ad8f9e19b0" providerId="ADAL" clId="{0C3CEF56-FDB4-4CA0-92D3-5CFEA9BC74BE}" dt="2023-10-11T00:19:30.330" v="373"/>
        <pc:sldMkLst>
          <pc:docMk/>
          <pc:sldMk cId="0" sldId="672"/>
        </pc:sldMkLst>
      </pc:sldChg>
      <pc:sldChg chg="add">
        <pc:chgData name="Lines, Todd" userId="afaf7c3a-e8aa-4568-882a-02ad8f9e19b0" providerId="ADAL" clId="{0C3CEF56-FDB4-4CA0-92D3-5CFEA9BC74BE}" dt="2023-10-11T00:16:29.228" v="351"/>
        <pc:sldMkLst>
          <pc:docMk/>
          <pc:sldMk cId="0" sldId="673"/>
        </pc:sldMkLst>
      </pc:sldChg>
      <pc:sldChg chg="add">
        <pc:chgData name="Lines, Todd" userId="afaf7c3a-e8aa-4568-882a-02ad8f9e19b0" providerId="ADAL" clId="{0C3CEF56-FDB4-4CA0-92D3-5CFEA9BC74BE}" dt="2023-10-11T00:16:29.228" v="351"/>
        <pc:sldMkLst>
          <pc:docMk/>
          <pc:sldMk cId="0" sldId="674"/>
        </pc:sldMkLst>
      </pc:sldChg>
      <pc:sldChg chg="add ord">
        <pc:chgData name="Lines, Todd" userId="afaf7c3a-e8aa-4568-882a-02ad8f9e19b0" providerId="ADAL" clId="{0C3CEF56-FDB4-4CA0-92D3-5CFEA9BC74BE}" dt="2023-10-11T00:20:06.522" v="377"/>
        <pc:sldMkLst>
          <pc:docMk/>
          <pc:sldMk cId="0" sldId="682"/>
        </pc:sldMkLst>
      </pc:sldChg>
      <pc:sldChg chg="add ord">
        <pc:chgData name="Lines, Todd" userId="afaf7c3a-e8aa-4568-882a-02ad8f9e19b0" providerId="ADAL" clId="{0C3CEF56-FDB4-4CA0-92D3-5CFEA9BC74BE}" dt="2023-10-10T23:44:39.633" v="6"/>
        <pc:sldMkLst>
          <pc:docMk/>
          <pc:sldMk cId="0" sldId="1090"/>
        </pc:sldMkLst>
      </pc:sldChg>
      <pc:sldChg chg="add ord">
        <pc:chgData name="Lines, Todd" userId="afaf7c3a-e8aa-4568-882a-02ad8f9e19b0" providerId="ADAL" clId="{0C3CEF56-FDB4-4CA0-92D3-5CFEA9BC74BE}" dt="2023-10-11T00:03:36.500" v="18"/>
        <pc:sldMkLst>
          <pc:docMk/>
          <pc:sldMk cId="0" sldId="1091"/>
        </pc:sldMkLst>
      </pc:sldChg>
      <pc:sldChg chg="modSp new mod">
        <pc:chgData name="Lines, Todd" userId="afaf7c3a-e8aa-4568-882a-02ad8f9e19b0" providerId="ADAL" clId="{0C3CEF56-FDB4-4CA0-92D3-5CFEA9BC74BE}" dt="2023-10-11T00:14:00.008" v="350" actId="20577"/>
        <pc:sldMkLst>
          <pc:docMk/>
          <pc:sldMk cId="618571745" sldId="1092"/>
        </pc:sldMkLst>
        <pc:spChg chg="mod">
          <ac:chgData name="Lines, Todd" userId="afaf7c3a-e8aa-4568-882a-02ad8f9e19b0" providerId="ADAL" clId="{0C3CEF56-FDB4-4CA0-92D3-5CFEA9BC74BE}" dt="2023-10-11T00:12:14.429" v="33" actId="20577"/>
          <ac:spMkLst>
            <pc:docMk/>
            <pc:sldMk cId="618571745" sldId="1092"/>
            <ac:spMk id="2" creationId="{8E57C320-8316-5B60-42C5-D3EC777D7D37}"/>
          </ac:spMkLst>
        </pc:spChg>
        <pc:spChg chg="mod">
          <ac:chgData name="Lines, Todd" userId="afaf7c3a-e8aa-4568-882a-02ad8f9e19b0" providerId="ADAL" clId="{0C3CEF56-FDB4-4CA0-92D3-5CFEA9BC74BE}" dt="2023-10-11T00:14:00.008" v="350" actId="20577"/>
          <ac:spMkLst>
            <pc:docMk/>
            <pc:sldMk cId="618571745" sldId="1092"/>
            <ac:spMk id="3" creationId="{4C9C059B-6014-B5E0-51ED-7E3106A194D6}"/>
          </ac:spMkLst>
        </pc:spChg>
      </pc:sldChg>
      <pc:sldChg chg="add ord">
        <pc:chgData name="Lines, Todd" userId="afaf7c3a-e8aa-4568-882a-02ad8f9e19b0" providerId="ADAL" clId="{0C3CEF56-FDB4-4CA0-92D3-5CFEA9BC74BE}" dt="2023-10-11T00:16:55.764" v="353"/>
        <pc:sldMkLst>
          <pc:docMk/>
          <pc:sldMk cId="0" sldId="1284"/>
        </pc:sldMkLst>
      </pc:sldChg>
      <pc:sldChg chg="add ord">
        <pc:chgData name="Lines, Todd" userId="afaf7c3a-e8aa-4568-882a-02ad8f9e19b0" providerId="ADAL" clId="{0C3CEF56-FDB4-4CA0-92D3-5CFEA9BC74BE}" dt="2023-10-11T00:16:55.764" v="353"/>
        <pc:sldMkLst>
          <pc:docMk/>
          <pc:sldMk cId="0" sldId="1285"/>
        </pc:sldMkLst>
      </pc:sldChg>
      <pc:sldChg chg="modSp add mod ord">
        <pc:chgData name="Lines, Todd" userId="afaf7c3a-e8aa-4568-882a-02ad8f9e19b0" providerId="ADAL" clId="{0C3CEF56-FDB4-4CA0-92D3-5CFEA9BC74BE}" dt="2023-10-11T00:17:58.537" v="364"/>
        <pc:sldMkLst>
          <pc:docMk/>
          <pc:sldMk cId="0" sldId="1286"/>
        </pc:sldMkLst>
        <pc:spChg chg="mod">
          <ac:chgData name="Lines, Todd" userId="afaf7c3a-e8aa-4568-882a-02ad8f9e19b0" providerId="ADAL" clId="{0C3CEF56-FDB4-4CA0-92D3-5CFEA9BC74BE}" dt="2023-10-11T00:17:30.730" v="362" actId="1038"/>
          <ac:spMkLst>
            <pc:docMk/>
            <pc:sldMk cId="0" sldId="1286"/>
            <ac:spMk id="1363986" creationId="{00000000-0000-0000-0000-000000000000}"/>
          </ac:spMkLst>
        </pc:spChg>
      </pc:sldChg>
      <pc:sldChg chg="add ord">
        <pc:chgData name="Lines, Todd" userId="afaf7c3a-e8aa-4568-882a-02ad8f9e19b0" providerId="ADAL" clId="{0C3CEF56-FDB4-4CA0-92D3-5CFEA9BC74BE}" dt="2023-10-11T00:17:58.537" v="364"/>
        <pc:sldMkLst>
          <pc:docMk/>
          <pc:sldMk cId="0" sldId="1287"/>
        </pc:sldMkLst>
      </pc:sldChg>
      <pc:sldChg chg="add ord">
        <pc:chgData name="Lines, Todd" userId="afaf7c3a-e8aa-4568-882a-02ad8f9e19b0" providerId="ADAL" clId="{0C3CEF56-FDB4-4CA0-92D3-5CFEA9BC74BE}" dt="2023-10-11T00:18:19.597" v="366"/>
        <pc:sldMkLst>
          <pc:docMk/>
          <pc:sldMk cId="0" sldId="1288"/>
        </pc:sldMkLst>
      </pc:sldChg>
      <pc:sldChg chg="add ord">
        <pc:chgData name="Lines, Todd" userId="afaf7c3a-e8aa-4568-882a-02ad8f9e19b0" providerId="ADAL" clId="{0C3CEF56-FDB4-4CA0-92D3-5CFEA9BC74BE}" dt="2023-10-11T00:18:19.597" v="366"/>
        <pc:sldMkLst>
          <pc:docMk/>
          <pc:sldMk cId="0" sldId="1289"/>
        </pc:sldMkLst>
      </pc:sldChg>
      <pc:sldChg chg="add">
        <pc:chgData name="Lines, Todd" userId="afaf7c3a-e8aa-4568-882a-02ad8f9e19b0" providerId="ADAL" clId="{0C3CEF56-FDB4-4CA0-92D3-5CFEA9BC74BE}" dt="2023-10-11T00:16:29.228" v="351"/>
        <pc:sldMkLst>
          <pc:docMk/>
          <pc:sldMk cId="0" sldId="1290"/>
        </pc:sldMkLst>
      </pc:sldChg>
    </pc:docChg>
  </pc:docChgLst>
  <pc:docChgLst>
    <pc:chgData name="Lines, Todd" userId="afaf7c3a-e8aa-4568-882a-02ad8f9e19b0" providerId="ADAL" clId="{A171E462-8700-462B-9895-79C66753E6E6}"/>
    <pc:docChg chg="undo custSel modSld">
      <pc:chgData name="Lines, Todd" userId="afaf7c3a-e8aa-4568-882a-02ad8f9e19b0" providerId="ADAL" clId="{A171E462-8700-462B-9895-79C66753E6E6}" dt="2024-02-08T21:55:59.127" v="6" actId="14100"/>
      <pc:docMkLst>
        <pc:docMk/>
      </pc:docMkLst>
      <pc:sldChg chg="delSp modSp mod">
        <pc:chgData name="Lines, Todd" userId="afaf7c3a-e8aa-4568-882a-02ad8f9e19b0" providerId="ADAL" clId="{A171E462-8700-462B-9895-79C66753E6E6}" dt="2024-02-08T21:35:34.142" v="1" actId="21"/>
        <pc:sldMkLst>
          <pc:docMk/>
          <pc:sldMk cId="0" sldId="256"/>
        </pc:sldMkLst>
        <pc:picChg chg="del mod">
          <ac:chgData name="Lines, Todd" userId="afaf7c3a-e8aa-4568-882a-02ad8f9e19b0" providerId="ADAL" clId="{A171E462-8700-462B-9895-79C66753E6E6}" dt="2024-02-08T21:35:34.142" v="1" actId="21"/>
          <ac:picMkLst>
            <pc:docMk/>
            <pc:sldMk cId="0" sldId="256"/>
            <ac:picMk id="2" creationId="{ADEB7B90-B686-2153-E066-2611FFC3D7DA}"/>
          </ac:picMkLst>
        </pc:picChg>
      </pc:sldChg>
      <pc:sldChg chg="addSp delSp modSp mod">
        <pc:chgData name="Lines, Todd" userId="afaf7c3a-e8aa-4568-882a-02ad8f9e19b0" providerId="ADAL" clId="{A171E462-8700-462B-9895-79C66753E6E6}" dt="2024-02-08T21:36:59.260" v="5" actId="21"/>
        <pc:sldMkLst>
          <pc:docMk/>
          <pc:sldMk cId="0" sldId="289"/>
        </pc:sldMkLst>
        <pc:picChg chg="del mod">
          <ac:chgData name="Lines, Todd" userId="afaf7c3a-e8aa-4568-882a-02ad8f9e19b0" providerId="ADAL" clId="{A171E462-8700-462B-9895-79C66753E6E6}" dt="2024-02-08T21:36:59.260" v="5" actId="21"/>
          <ac:picMkLst>
            <pc:docMk/>
            <pc:sldMk cId="0" sldId="289"/>
            <ac:picMk id="4" creationId="{F733BAF6-C75C-6AF4-4958-37F6D47932DF}"/>
          </ac:picMkLst>
        </pc:picChg>
        <pc:picChg chg="add del">
          <ac:chgData name="Lines, Todd" userId="afaf7c3a-e8aa-4568-882a-02ad8f9e19b0" providerId="ADAL" clId="{A171E462-8700-462B-9895-79C66753E6E6}" dt="2024-02-08T21:36:28.312" v="3" actId="478"/>
          <ac:picMkLst>
            <pc:docMk/>
            <pc:sldMk cId="0" sldId="289"/>
            <ac:picMk id="30722" creationId="{00000000-0000-0000-0000-000000000000}"/>
          </ac:picMkLst>
        </pc:picChg>
      </pc:sldChg>
      <pc:sldChg chg="modSp mod">
        <pc:chgData name="Lines, Todd" userId="afaf7c3a-e8aa-4568-882a-02ad8f9e19b0" providerId="ADAL" clId="{A171E462-8700-462B-9895-79C66753E6E6}" dt="2024-02-08T21:55:59.127" v="6" actId="14100"/>
        <pc:sldMkLst>
          <pc:docMk/>
          <pc:sldMk cId="0" sldId="672"/>
        </pc:sldMkLst>
        <pc:spChg chg="mod">
          <ac:chgData name="Lines, Todd" userId="afaf7c3a-e8aa-4568-882a-02ad8f9e19b0" providerId="ADAL" clId="{A171E462-8700-462B-9895-79C66753E6E6}" dt="2024-02-08T21:55:59.127" v="6" actId="14100"/>
          <ac:spMkLst>
            <pc:docMk/>
            <pc:sldMk cId="0" sldId="672"/>
            <ac:spMk id="1540106" creationId="{00000000-0000-0000-0000-000000000000}"/>
          </ac:spMkLst>
        </pc:spChg>
      </pc:sldChg>
    </pc:docChg>
  </pc:docChgLst>
  <pc:docChgLst>
    <pc:chgData name="Lines, Todd" userId="afaf7c3a-e8aa-4568-882a-02ad8f9e19b0" providerId="ADAL" clId="{9ACEEA08-C311-4517-AF9F-573B3822EC7B}"/>
    <pc:docChg chg="undo custSel addSld modSld sldOrd">
      <pc:chgData name="Lines, Todd" userId="afaf7c3a-e8aa-4568-882a-02ad8f9e19b0" providerId="ADAL" clId="{9ACEEA08-C311-4517-AF9F-573B3822EC7B}" dt="2024-05-21T22:04:19.170" v="341"/>
      <pc:docMkLst>
        <pc:docMk/>
      </pc:docMkLst>
      <pc:sldChg chg="addSp delSp modSp new mod modClrScheme chgLayout">
        <pc:chgData name="Lines, Todd" userId="afaf7c3a-e8aa-4568-882a-02ad8f9e19b0" providerId="ADAL" clId="{9ACEEA08-C311-4517-AF9F-573B3822EC7B}" dt="2024-05-21T21:55:10.219" v="289" actId="6549"/>
        <pc:sldMkLst>
          <pc:docMk/>
          <pc:sldMk cId="3548838933" sldId="1291"/>
        </pc:sldMkLst>
        <pc:spChg chg="del mod ord">
          <ac:chgData name="Lines, Todd" userId="afaf7c3a-e8aa-4568-882a-02ad8f9e19b0" providerId="ADAL" clId="{9ACEEA08-C311-4517-AF9F-573B3822EC7B}" dt="2024-05-21T20:43:34.412" v="6" actId="700"/>
          <ac:spMkLst>
            <pc:docMk/>
            <pc:sldMk cId="3548838933" sldId="1291"/>
            <ac:spMk id="2" creationId="{BDF3F55D-EE67-D9D0-BC15-4C710A1A3FAA}"/>
          </ac:spMkLst>
        </pc:spChg>
        <pc:spChg chg="del">
          <ac:chgData name="Lines, Todd" userId="afaf7c3a-e8aa-4568-882a-02ad8f9e19b0" providerId="ADAL" clId="{9ACEEA08-C311-4517-AF9F-573B3822EC7B}" dt="2024-05-21T20:43:20.497" v="1"/>
          <ac:spMkLst>
            <pc:docMk/>
            <pc:sldMk cId="3548838933" sldId="1291"/>
            <ac:spMk id="3" creationId="{70B8F7B1-652D-6DEC-C898-985256268CED}"/>
          </ac:spMkLst>
        </pc:spChg>
        <pc:spChg chg="add mod ord">
          <ac:chgData name="Lines, Todd" userId="afaf7c3a-e8aa-4568-882a-02ad8f9e19b0" providerId="ADAL" clId="{9ACEEA08-C311-4517-AF9F-573B3822EC7B}" dt="2024-05-21T21:54:27.344" v="280"/>
          <ac:spMkLst>
            <pc:docMk/>
            <pc:sldMk cId="3548838933" sldId="1291"/>
            <ac:spMk id="6" creationId="{E0436F06-5EB4-4A2F-067B-6FE69FC84E07}"/>
          </ac:spMkLst>
        </pc:spChg>
        <pc:spChg chg="add mod ord">
          <ac:chgData name="Lines, Todd" userId="afaf7c3a-e8aa-4568-882a-02ad8f9e19b0" providerId="ADAL" clId="{9ACEEA08-C311-4517-AF9F-573B3822EC7B}" dt="2024-05-21T21:55:10.219" v="289" actId="6549"/>
          <ac:spMkLst>
            <pc:docMk/>
            <pc:sldMk cId="3548838933" sldId="1291"/>
            <ac:spMk id="7" creationId="{1362A165-80EA-1C51-606B-B8CE1CF2404F}"/>
          </ac:spMkLst>
        </pc:spChg>
        <pc:spChg chg="add del mod">
          <ac:chgData name="Lines, Todd" userId="afaf7c3a-e8aa-4568-882a-02ad8f9e19b0" providerId="ADAL" clId="{9ACEEA08-C311-4517-AF9F-573B3822EC7B}" dt="2024-05-21T20:44:55.564" v="37"/>
          <ac:spMkLst>
            <pc:docMk/>
            <pc:sldMk cId="3548838933" sldId="1291"/>
            <ac:spMk id="10" creationId="{78587CC5-32FA-B85B-AE84-F4BACCCA610A}"/>
          </ac:spMkLst>
        </pc:spChg>
        <pc:spChg chg="add del mod">
          <ac:chgData name="Lines, Todd" userId="afaf7c3a-e8aa-4568-882a-02ad8f9e19b0" providerId="ADAL" clId="{9ACEEA08-C311-4517-AF9F-573B3822EC7B}" dt="2024-05-21T20:45:32.179" v="48"/>
          <ac:spMkLst>
            <pc:docMk/>
            <pc:sldMk cId="3548838933" sldId="1291"/>
            <ac:spMk id="15" creationId="{80046150-501E-358E-70D3-EFE4138909E7}"/>
          </ac:spMkLst>
        </pc:spChg>
        <pc:picChg chg="add del mod ord">
          <ac:chgData name="Lines, Todd" userId="afaf7c3a-e8aa-4568-882a-02ad8f9e19b0" providerId="ADAL" clId="{9ACEEA08-C311-4517-AF9F-573B3822EC7B}" dt="2024-05-21T20:44:46.355" v="36" actId="478"/>
          <ac:picMkLst>
            <pc:docMk/>
            <pc:sldMk cId="3548838933" sldId="1291"/>
            <ac:picMk id="5" creationId="{3EC7DA7F-4BF0-E070-7EE8-525F87D01567}"/>
          </ac:picMkLst>
        </pc:picChg>
        <pc:picChg chg="add del mod modCrop">
          <ac:chgData name="Lines, Todd" userId="afaf7c3a-e8aa-4568-882a-02ad8f9e19b0" providerId="ADAL" clId="{9ACEEA08-C311-4517-AF9F-573B3822EC7B}" dt="2024-05-21T20:44:44.979" v="35" actId="478"/>
          <ac:picMkLst>
            <pc:docMk/>
            <pc:sldMk cId="3548838933" sldId="1291"/>
            <ac:picMk id="8" creationId="{E709D704-11CF-5B7F-9E42-72196DBE1900}"/>
          </ac:picMkLst>
        </pc:picChg>
        <pc:picChg chg="add del mod">
          <ac:chgData name="Lines, Todd" userId="afaf7c3a-e8aa-4568-882a-02ad8f9e19b0" providerId="ADAL" clId="{9ACEEA08-C311-4517-AF9F-573B3822EC7B}" dt="2024-05-21T20:45:23.765" v="47" actId="478"/>
          <ac:picMkLst>
            <pc:docMk/>
            <pc:sldMk cId="3548838933" sldId="1291"/>
            <ac:picMk id="12" creationId="{074163A0-10E5-FE1D-A103-E5C3A43D98EB}"/>
          </ac:picMkLst>
        </pc:picChg>
        <pc:picChg chg="add del mod modCrop">
          <ac:chgData name="Lines, Todd" userId="afaf7c3a-e8aa-4568-882a-02ad8f9e19b0" providerId="ADAL" clId="{9ACEEA08-C311-4517-AF9F-573B3822EC7B}" dt="2024-05-21T20:45:20.995" v="46" actId="478"/>
          <ac:picMkLst>
            <pc:docMk/>
            <pc:sldMk cId="3548838933" sldId="1291"/>
            <ac:picMk id="13" creationId="{83AC8FBA-A579-720E-84B6-1C86DB66E386}"/>
          </ac:picMkLst>
        </pc:picChg>
        <pc:picChg chg="add mod">
          <ac:chgData name="Lines, Todd" userId="afaf7c3a-e8aa-4568-882a-02ad8f9e19b0" providerId="ADAL" clId="{9ACEEA08-C311-4517-AF9F-573B3822EC7B}" dt="2024-05-21T20:45:44.281" v="54" actId="1076"/>
          <ac:picMkLst>
            <pc:docMk/>
            <pc:sldMk cId="3548838933" sldId="1291"/>
            <ac:picMk id="17" creationId="{A61B1C2D-6587-F790-4A31-D3ECAE704EF2}"/>
          </ac:picMkLst>
        </pc:picChg>
        <pc:picChg chg="add mod modCrop">
          <ac:chgData name="Lines, Todd" userId="afaf7c3a-e8aa-4568-882a-02ad8f9e19b0" providerId="ADAL" clId="{9ACEEA08-C311-4517-AF9F-573B3822EC7B}" dt="2024-05-21T20:46:34.178" v="70" actId="1076"/>
          <ac:picMkLst>
            <pc:docMk/>
            <pc:sldMk cId="3548838933" sldId="1291"/>
            <ac:picMk id="18" creationId="{4542E075-8A24-6DDF-EE83-3DABAAD3AA4D}"/>
          </ac:picMkLst>
        </pc:picChg>
      </pc:sldChg>
      <pc:sldChg chg="addSp delSp modSp new mod modClrScheme chgLayout">
        <pc:chgData name="Lines, Todd" userId="afaf7c3a-e8aa-4568-882a-02ad8f9e19b0" providerId="ADAL" clId="{9ACEEA08-C311-4517-AF9F-573B3822EC7B}" dt="2024-05-21T21:55:13.050" v="290" actId="6549"/>
        <pc:sldMkLst>
          <pc:docMk/>
          <pc:sldMk cId="3947335513" sldId="1292"/>
        </pc:sldMkLst>
        <pc:spChg chg="del mod ord">
          <ac:chgData name="Lines, Todd" userId="afaf7c3a-e8aa-4568-882a-02ad8f9e19b0" providerId="ADAL" clId="{9ACEEA08-C311-4517-AF9F-573B3822EC7B}" dt="2024-05-21T20:46:50.061" v="72" actId="700"/>
          <ac:spMkLst>
            <pc:docMk/>
            <pc:sldMk cId="3947335513" sldId="1292"/>
            <ac:spMk id="2" creationId="{FEB49EB7-E893-7298-9F3A-7AF625593407}"/>
          </ac:spMkLst>
        </pc:spChg>
        <pc:spChg chg="del mod ord">
          <ac:chgData name="Lines, Todd" userId="afaf7c3a-e8aa-4568-882a-02ad8f9e19b0" providerId="ADAL" clId="{9ACEEA08-C311-4517-AF9F-573B3822EC7B}" dt="2024-05-21T20:46:50.061" v="72" actId="700"/>
          <ac:spMkLst>
            <pc:docMk/>
            <pc:sldMk cId="3947335513" sldId="1292"/>
            <ac:spMk id="3" creationId="{4E3B2B86-DC68-42A1-6119-E09C5D086AB4}"/>
          </ac:spMkLst>
        </pc:spChg>
        <pc:spChg chg="add mod ord">
          <ac:chgData name="Lines, Todd" userId="afaf7c3a-e8aa-4568-882a-02ad8f9e19b0" providerId="ADAL" clId="{9ACEEA08-C311-4517-AF9F-573B3822EC7B}" dt="2024-05-21T21:54:29.662" v="281"/>
          <ac:spMkLst>
            <pc:docMk/>
            <pc:sldMk cId="3947335513" sldId="1292"/>
            <ac:spMk id="4" creationId="{BE43A484-A563-496E-632E-8DD058CA4401}"/>
          </ac:spMkLst>
        </pc:spChg>
        <pc:spChg chg="add del mod ord">
          <ac:chgData name="Lines, Todd" userId="afaf7c3a-e8aa-4568-882a-02ad8f9e19b0" providerId="ADAL" clId="{9ACEEA08-C311-4517-AF9F-573B3822EC7B}" dt="2024-05-21T20:47:38.281" v="83"/>
          <ac:spMkLst>
            <pc:docMk/>
            <pc:sldMk cId="3947335513" sldId="1292"/>
            <ac:spMk id="5" creationId="{E42AB5BB-1373-8F04-51CE-433731006CB9}"/>
          </ac:spMkLst>
        </pc:spChg>
        <pc:spChg chg="add mod ord">
          <ac:chgData name="Lines, Todd" userId="afaf7c3a-e8aa-4568-882a-02ad8f9e19b0" providerId="ADAL" clId="{9ACEEA08-C311-4517-AF9F-573B3822EC7B}" dt="2024-05-21T21:55:13.050" v="290" actId="6549"/>
          <ac:spMkLst>
            <pc:docMk/>
            <pc:sldMk cId="3947335513" sldId="1292"/>
            <ac:spMk id="6" creationId="{2C7C8290-8E03-BFCE-7777-4953B7D7C3B3}"/>
          </ac:spMkLst>
        </pc:spChg>
        <pc:spChg chg="add del mod">
          <ac:chgData name="Lines, Todd" userId="afaf7c3a-e8aa-4568-882a-02ad8f9e19b0" providerId="ADAL" clId="{9ACEEA08-C311-4517-AF9F-573B3822EC7B}" dt="2024-05-21T20:48:27.971" v="93"/>
          <ac:spMkLst>
            <pc:docMk/>
            <pc:sldMk cId="3947335513" sldId="1292"/>
            <ac:spMk id="7" creationId="{FB258C1F-C05B-601A-0538-7725B187C1C0}"/>
          </ac:spMkLst>
        </pc:spChg>
        <pc:spChg chg="add del mod">
          <ac:chgData name="Lines, Todd" userId="afaf7c3a-e8aa-4568-882a-02ad8f9e19b0" providerId="ADAL" clId="{9ACEEA08-C311-4517-AF9F-573B3822EC7B}" dt="2024-05-21T21:08:21.227" v="137" actId="21"/>
          <ac:spMkLst>
            <pc:docMk/>
            <pc:sldMk cId="3947335513" sldId="1292"/>
            <ac:spMk id="12" creationId="{0DBAD71D-EC0E-32D6-EDBB-0A4D66E8D892}"/>
          </ac:spMkLst>
        </pc:spChg>
        <pc:picChg chg="add del mod">
          <ac:chgData name="Lines, Todd" userId="afaf7c3a-e8aa-4568-882a-02ad8f9e19b0" providerId="ADAL" clId="{9ACEEA08-C311-4517-AF9F-573B3822EC7B}" dt="2024-05-21T21:08:21.227" v="137" actId="21"/>
          <ac:picMkLst>
            <pc:docMk/>
            <pc:sldMk cId="3947335513" sldId="1292"/>
            <ac:picMk id="9" creationId="{765BABAA-0753-7535-B7A4-1FC964B0B507}"/>
          </ac:picMkLst>
        </pc:picChg>
        <pc:picChg chg="add del mod modCrop">
          <ac:chgData name="Lines, Todd" userId="afaf7c3a-e8aa-4568-882a-02ad8f9e19b0" providerId="ADAL" clId="{9ACEEA08-C311-4517-AF9F-573B3822EC7B}" dt="2024-05-21T21:08:21.227" v="137" actId="21"/>
          <ac:picMkLst>
            <pc:docMk/>
            <pc:sldMk cId="3947335513" sldId="1292"/>
            <ac:picMk id="10" creationId="{450AC6ED-466E-39CB-EFC4-13A5930B1B61}"/>
          </ac:picMkLst>
        </pc:picChg>
      </pc:sldChg>
      <pc:sldChg chg="addSp delSp modSp new mod ord modClrScheme chgLayout">
        <pc:chgData name="Lines, Todd" userId="afaf7c3a-e8aa-4568-882a-02ad8f9e19b0" providerId="ADAL" clId="{9ACEEA08-C311-4517-AF9F-573B3822EC7B}" dt="2024-05-21T21:55:05.579" v="288" actId="6549"/>
        <pc:sldMkLst>
          <pc:docMk/>
          <pc:sldMk cId="3588931023" sldId="1293"/>
        </pc:sldMkLst>
        <pc:spChg chg="del mod ord">
          <ac:chgData name="Lines, Todd" userId="afaf7c3a-e8aa-4568-882a-02ad8f9e19b0" providerId="ADAL" clId="{9ACEEA08-C311-4517-AF9F-573B3822EC7B}" dt="2024-05-21T21:05:40.336" v="105" actId="700"/>
          <ac:spMkLst>
            <pc:docMk/>
            <pc:sldMk cId="3588931023" sldId="1293"/>
            <ac:spMk id="2" creationId="{EB139CFB-AB35-8E32-7A10-8F1498F6451C}"/>
          </ac:spMkLst>
        </pc:spChg>
        <pc:spChg chg="del mod ord">
          <ac:chgData name="Lines, Todd" userId="afaf7c3a-e8aa-4568-882a-02ad8f9e19b0" providerId="ADAL" clId="{9ACEEA08-C311-4517-AF9F-573B3822EC7B}" dt="2024-05-21T21:05:40.336" v="105" actId="700"/>
          <ac:spMkLst>
            <pc:docMk/>
            <pc:sldMk cId="3588931023" sldId="1293"/>
            <ac:spMk id="3" creationId="{D445EB9D-20D2-1C51-DB65-7C6DE36679B1}"/>
          </ac:spMkLst>
        </pc:spChg>
        <pc:spChg chg="add mod ord">
          <ac:chgData name="Lines, Todd" userId="afaf7c3a-e8aa-4568-882a-02ad8f9e19b0" providerId="ADAL" clId="{9ACEEA08-C311-4517-AF9F-573B3822EC7B}" dt="2024-05-21T21:54:23.687" v="279"/>
          <ac:spMkLst>
            <pc:docMk/>
            <pc:sldMk cId="3588931023" sldId="1293"/>
            <ac:spMk id="4" creationId="{3EC0ABC3-AAC9-7FEE-E9A5-D7C944084986}"/>
          </ac:spMkLst>
        </pc:spChg>
        <pc:spChg chg="add del mod ord">
          <ac:chgData name="Lines, Todd" userId="afaf7c3a-e8aa-4568-882a-02ad8f9e19b0" providerId="ADAL" clId="{9ACEEA08-C311-4517-AF9F-573B3822EC7B}" dt="2024-05-21T21:07:12.883" v="126"/>
          <ac:spMkLst>
            <pc:docMk/>
            <pc:sldMk cId="3588931023" sldId="1293"/>
            <ac:spMk id="5" creationId="{2A7E383C-6616-CF3A-7F2D-97450EB0C882}"/>
          </ac:spMkLst>
        </pc:spChg>
        <pc:spChg chg="add mod ord">
          <ac:chgData name="Lines, Todd" userId="afaf7c3a-e8aa-4568-882a-02ad8f9e19b0" providerId="ADAL" clId="{9ACEEA08-C311-4517-AF9F-573B3822EC7B}" dt="2024-05-21T21:55:05.579" v="288" actId="6549"/>
          <ac:spMkLst>
            <pc:docMk/>
            <pc:sldMk cId="3588931023" sldId="1293"/>
            <ac:spMk id="6" creationId="{478E1A68-DFD5-1AE3-B54E-67B5CFC6F85E}"/>
          </ac:spMkLst>
        </pc:spChg>
        <pc:spChg chg="add del mod">
          <ac:chgData name="Lines, Todd" userId="afaf7c3a-e8aa-4568-882a-02ad8f9e19b0" providerId="ADAL" clId="{9ACEEA08-C311-4517-AF9F-573B3822EC7B}" dt="2024-05-21T21:09:29.577" v="145"/>
          <ac:spMkLst>
            <pc:docMk/>
            <pc:sldMk cId="3588931023" sldId="1293"/>
            <ac:spMk id="11" creationId="{A2406BF5-C5B2-0808-0CEF-390576C08AF4}"/>
          </ac:spMkLst>
        </pc:spChg>
        <pc:picChg chg="add del mod">
          <ac:chgData name="Lines, Todd" userId="afaf7c3a-e8aa-4568-882a-02ad8f9e19b0" providerId="ADAL" clId="{9ACEEA08-C311-4517-AF9F-573B3822EC7B}" dt="2024-05-21T21:08:58.298" v="140" actId="478"/>
          <ac:picMkLst>
            <pc:docMk/>
            <pc:sldMk cId="3588931023" sldId="1293"/>
            <ac:picMk id="8" creationId="{A0D56BD4-9EC5-9BC3-B8E9-8A81243C3FEA}"/>
          </ac:picMkLst>
        </pc:picChg>
        <pc:picChg chg="add del mod modCrop">
          <ac:chgData name="Lines, Todd" userId="afaf7c3a-e8aa-4568-882a-02ad8f9e19b0" providerId="ADAL" clId="{9ACEEA08-C311-4517-AF9F-573B3822EC7B}" dt="2024-05-21T21:08:56.374" v="139" actId="478"/>
          <ac:picMkLst>
            <pc:docMk/>
            <pc:sldMk cId="3588931023" sldId="1293"/>
            <ac:picMk id="9" creationId="{04119152-5B74-23EA-A3D0-07699B5FDC78}"/>
          </ac:picMkLst>
        </pc:picChg>
        <pc:picChg chg="add mod">
          <ac:chgData name="Lines, Todd" userId="afaf7c3a-e8aa-4568-882a-02ad8f9e19b0" providerId="ADAL" clId="{9ACEEA08-C311-4517-AF9F-573B3822EC7B}" dt="2024-05-21T21:09:30.221" v="147" actId="962"/>
          <ac:picMkLst>
            <pc:docMk/>
            <pc:sldMk cId="3588931023" sldId="1293"/>
            <ac:picMk id="13" creationId="{42F7EBE3-01A8-E05B-AFAC-8AFC5E18E5EE}"/>
          </ac:picMkLst>
        </pc:picChg>
        <pc:picChg chg="add mod modCrop">
          <ac:chgData name="Lines, Todd" userId="afaf7c3a-e8aa-4568-882a-02ad8f9e19b0" providerId="ADAL" clId="{9ACEEA08-C311-4517-AF9F-573B3822EC7B}" dt="2024-05-21T21:10:16.687" v="160" actId="1076"/>
          <ac:picMkLst>
            <pc:docMk/>
            <pc:sldMk cId="3588931023" sldId="1293"/>
            <ac:picMk id="14" creationId="{B7299D6E-18E3-6CD9-377A-D9A2562CD599}"/>
          </ac:picMkLst>
        </pc:picChg>
      </pc:sldChg>
      <pc:sldChg chg="addSp delSp modSp new mod ord modClrScheme chgLayout">
        <pc:chgData name="Lines, Todd" userId="afaf7c3a-e8aa-4568-882a-02ad8f9e19b0" providerId="ADAL" clId="{9ACEEA08-C311-4517-AF9F-573B3822EC7B}" dt="2024-05-21T21:55:02.475" v="287" actId="6549"/>
        <pc:sldMkLst>
          <pc:docMk/>
          <pc:sldMk cId="1607112609" sldId="1294"/>
        </pc:sldMkLst>
        <pc:spChg chg="del mod ord">
          <ac:chgData name="Lines, Todd" userId="afaf7c3a-e8aa-4568-882a-02ad8f9e19b0" providerId="ADAL" clId="{9ACEEA08-C311-4517-AF9F-573B3822EC7B}" dt="2024-05-21T21:05:40.336" v="105" actId="700"/>
          <ac:spMkLst>
            <pc:docMk/>
            <pc:sldMk cId="1607112609" sldId="1294"/>
            <ac:spMk id="2" creationId="{FBACC459-32ED-3DE1-154C-335BD69A4B4B}"/>
          </ac:spMkLst>
        </pc:spChg>
        <pc:spChg chg="del mod ord">
          <ac:chgData name="Lines, Todd" userId="afaf7c3a-e8aa-4568-882a-02ad8f9e19b0" providerId="ADAL" clId="{9ACEEA08-C311-4517-AF9F-573B3822EC7B}" dt="2024-05-21T21:05:40.336" v="105" actId="700"/>
          <ac:spMkLst>
            <pc:docMk/>
            <pc:sldMk cId="1607112609" sldId="1294"/>
            <ac:spMk id="3" creationId="{5FC44248-63EC-D8FE-1544-03B36D1FE26C}"/>
          </ac:spMkLst>
        </pc:spChg>
        <pc:spChg chg="add mod ord">
          <ac:chgData name="Lines, Todd" userId="afaf7c3a-e8aa-4568-882a-02ad8f9e19b0" providerId="ADAL" clId="{9ACEEA08-C311-4517-AF9F-573B3822EC7B}" dt="2024-05-21T21:54:21.207" v="278"/>
          <ac:spMkLst>
            <pc:docMk/>
            <pc:sldMk cId="1607112609" sldId="1294"/>
            <ac:spMk id="4" creationId="{51E7F660-425D-C881-B008-86B5243E157F}"/>
          </ac:spMkLst>
        </pc:spChg>
        <pc:spChg chg="add mod ord">
          <ac:chgData name="Lines, Todd" userId="afaf7c3a-e8aa-4568-882a-02ad8f9e19b0" providerId="ADAL" clId="{9ACEEA08-C311-4517-AF9F-573B3822EC7B}" dt="2024-05-21T21:05:40.336" v="105" actId="700"/>
          <ac:spMkLst>
            <pc:docMk/>
            <pc:sldMk cId="1607112609" sldId="1294"/>
            <ac:spMk id="5" creationId="{317E0606-E8AE-F316-5CD9-E3A81C16BB34}"/>
          </ac:spMkLst>
        </pc:spChg>
        <pc:spChg chg="add mod ord">
          <ac:chgData name="Lines, Todd" userId="afaf7c3a-e8aa-4568-882a-02ad8f9e19b0" providerId="ADAL" clId="{9ACEEA08-C311-4517-AF9F-573B3822EC7B}" dt="2024-05-21T21:55:02.475" v="287" actId="6549"/>
          <ac:spMkLst>
            <pc:docMk/>
            <pc:sldMk cId="1607112609" sldId="1294"/>
            <ac:spMk id="6" creationId="{E4113C21-12AB-FE19-8BF5-6630AE3958C7}"/>
          </ac:spMkLst>
        </pc:spChg>
        <pc:picChg chg="add mod">
          <ac:chgData name="Lines, Todd" userId="afaf7c3a-e8aa-4568-882a-02ad8f9e19b0" providerId="ADAL" clId="{9ACEEA08-C311-4517-AF9F-573B3822EC7B}" dt="2024-05-21T21:08:53.148" v="138"/>
          <ac:picMkLst>
            <pc:docMk/>
            <pc:sldMk cId="1607112609" sldId="1294"/>
            <ac:picMk id="7" creationId="{6647444A-AF58-33A2-24AB-85730B32F098}"/>
          </ac:picMkLst>
        </pc:picChg>
        <pc:picChg chg="add mod modCrop">
          <ac:chgData name="Lines, Todd" userId="afaf7c3a-e8aa-4568-882a-02ad8f9e19b0" providerId="ADAL" clId="{9ACEEA08-C311-4517-AF9F-573B3822EC7B}" dt="2024-05-21T21:09:16.800" v="144" actId="14100"/>
          <ac:picMkLst>
            <pc:docMk/>
            <pc:sldMk cId="1607112609" sldId="1294"/>
            <ac:picMk id="8" creationId="{B9210584-5D72-42B1-3D2F-6CE2946DAF99}"/>
          </ac:picMkLst>
        </pc:picChg>
        <pc:picChg chg="add mod">
          <ac:chgData name="Lines, Todd" userId="afaf7c3a-e8aa-4568-882a-02ad8f9e19b0" providerId="ADAL" clId="{9ACEEA08-C311-4517-AF9F-573B3822EC7B}" dt="2024-05-21T21:08:20.042" v="136"/>
          <ac:picMkLst>
            <pc:docMk/>
            <pc:sldMk cId="1607112609" sldId="1294"/>
            <ac:picMk id="9" creationId="{765BABAA-0753-7535-B7A4-1FC964B0B507}"/>
          </ac:picMkLst>
        </pc:picChg>
        <pc:picChg chg="add mod">
          <ac:chgData name="Lines, Todd" userId="afaf7c3a-e8aa-4568-882a-02ad8f9e19b0" providerId="ADAL" clId="{9ACEEA08-C311-4517-AF9F-573B3822EC7B}" dt="2024-05-21T21:07:43.484" v="135"/>
          <ac:picMkLst>
            <pc:docMk/>
            <pc:sldMk cId="1607112609" sldId="1294"/>
            <ac:picMk id="10" creationId="{450AC6ED-466E-39CB-EFC4-13A5930B1B61}"/>
          </ac:picMkLst>
        </pc:picChg>
      </pc:sldChg>
      <pc:sldChg chg="addSp delSp modSp add mod ord">
        <pc:chgData name="Lines, Todd" userId="afaf7c3a-e8aa-4568-882a-02ad8f9e19b0" providerId="ADAL" clId="{9ACEEA08-C311-4517-AF9F-573B3822EC7B}" dt="2024-05-21T21:54:58.235" v="286" actId="6549"/>
        <pc:sldMkLst>
          <pc:docMk/>
          <pc:sldMk cId="3750018785" sldId="1295"/>
        </pc:sldMkLst>
        <pc:spChg chg="add del mod">
          <ac:chgData name="Lines, Todd" userId="afaf7c3a-e8aa-4568-882a-02ad8f9e19b0" providerId="ADAL" clId="{9ACEEA08-C311-4517-AF9F-573B3822EC7B}" dt="2024-05-21T21:18:16.199" v="179"/>
          <ac:spMkLst>
            <pc:docMk/>
            <pc:sldMk cId="3750018785" sldId="1295"/>
            <ac:spMk id="3" creationId="{C006E9B1-2EC4-9506-4D04-44568BF90C0C}"/>
          </ac:spMkLst>
        </pc:spChg>
        <pc:spChg chg="mod">
          <ac:chgData name="Lines, Todd" userId="afaf7c3a-e8aa-4568-882a-02ad8f9e19b0" providerId="ADAL" clId="{9ACEEA08-C311-4517-AF9F-573B3822EC7B}" dt="2024-05-21T21:54:17.112" v="277"/>
          <ac:spMkLst>
            <pc:docMk/>
            <pc:sldMk cId="3750018785" sldId="1295"/>
            <ac:spMk id="4" creationId="{3EC0ABC3-AAC9-7FEE-E9A5-D7C944084986}"/>
          </ac:spMkLst>
        </pc:spChg>
        <pc:spChg chg="mod">
          <ac:chgData name="Lines, Todd" userId="afaf7c3a-e8aa-4568-882a-02ad8f9e19b0" providerId="ADAL" clId="{9ACEEA08-C311-4517-AF9F-573B3822EC7B}" dt="2024-05-21T21:54:58.235" v="286" actId="6549"/>
          <ac:spMkLst>
            <pc:docMk/>
            <pc:sldMk cId="3750018785" sldId="1295"/>
            <ac:spMk id="6" creationId="{478E1A68-DFD5-1AE3-B54E-67B5CFC6F85E}"/>
          </ac:spMkLst>
        </pc:spChg>
        <pc:spChg chg="add del mod">
          <ac:chgData name="Lines, Todd" userId="afaf7c3a-e8aa-4568-882a-02ad8f9e19b0" providerId="ADAL" clId="{9ACEEA08-C311-4517-AF9F-573B3822EC7B}" dt="2024-05-21T21:19:07.215" v="190"/>
          <ac:spMkLst>
            <pc:docMk/>
            <pc:sldMk cId="3750018785" sldId="1295"/>
            <ac:spMk id="10" creationId="{B40A9595-DAE2-35CD-C798-593C87FC5B92}"/>
          </ac:spMkLst>
        </pc:spChg>
        <pc:spChg chg="add del mod">
          <ac:chgData name="Lines, Todd" userId="afaf7c3a-e8aa-4568-882a-02ad8f9e19b0" providerId="ADAL" clId="{9ACEEA08-C311-4517-AF9F-573B3822EC7B}" dt="2024-05-21T21:20:15.275" v="205"/>
          <ac:spMkLst>
            <pc:docMk/>
            <pc:sldMk cId="3750018785" sldId="1295"/>
            <ac:spMk id="19" creationId="{C86B8AEE-CCD6-FF16-C10A-638222AE90EE}"/>
          </ac:spMkLst>
        </pc:spChg>
        <pc:spChg chg="add del mod">
          <ac:chgData name="Lines, Todd" userId="afaf7c3a-e8aa-4568-882a-02ad8f9e19b0" providerId="ADAL" clId="{9ACEEA08-C311-4517-AF9F-573B3822EC7B}" dt="2024-05-21T21:41:31.480" v="213"/>
          <ac:spMkLst>
            <pc:docMk/>
            <pc:sldMk cId="3750018785" sldId="1295"/>
            <ac:spMk id="23" creationId="{34067E90-84F6-6366-B9E4-44DF67F5FA3B}"/>
          </ac:spMkLst>
        </pc:spChg>
        <pc:spChg chg="add del mod">
          <ac:chgData name="Lines, Todd" userId="afaf7c3a-e8aa-4568-882a-02ad8f9e19b0" providerId="ADAL" clId="{9ACEEA08-C311-4517-AF9F-573B3822EC7B}" dt="2024-05-21T21:46:44.593" v="230"/>
          <ac:spMkLst>
            <pc:docMk/>
            <pc:sldMk cId="3750018785" sldId="1295"/>
            <ac:spMk id="28" creationId="{3210ED44-A09A-B384-88E5-5C68632B4FD7}"/>
          </ac:spMkLst>
        </pc:spChg>
        <pc:picChg chg="add del mod">
          <ac:chgData name="Lines, Todd" userId="afaf7c3a-e8aa-4568-882a-02ad8f9e19b0" providerId="ADAL" clId="{9ACEEA08-C311-4517-AF9F-573B3822EC7B}" dt="2024-05-21T21:18:49.776" v="189" actId="478"/>
          <ac:picMkLst>
            <pc:docMk/>
            <pc:sldMk cId="3750018785" sldId="1295"/>
            <ac:picMk id="7" creationId="{45B3C120-7836-D746-11DA-25D7E4733B41}"/>
          </ac:picMkLst>
        </pc:picChg>
        <pc:picChg chg="add del mod modCrop">
          <ac:chgData name="Lines, Todd" userId="afaf7c3a-e8aa-4568-882a-02ad8f9e19b0" providerId="ADAL" clId="{9ACEEA08-C311-4517-AF9F-573B3822EC7B}" dt="2024-05-21T21:18:48.378" v="188" actId="478"/>
          <ac:picMkLst>
            <pc:docMk/>
            <pc:sldMk cId="3750018785" sldId="1295"/>
            <ac:picMk id="8" creationId="{E90346B2-5B84-33E2-A069-F4DEA2621F4B}"/>
          </ac:picMkLst>
        </pc:picChg>
        <pc:picChg chg="add del mod">
          <ac:chgData name="Lines, Todd" userId="afaf7c3a-e8aa-4568-882a-02ad8f9e19b0" providerId="ADAL" clId="{9ACEEA08-C311-4517-AF9F-573B3822EC7B}" dt="2024-05-21T21:19:41.931" v="204" actId="478"/>
          <ac:picMkLst>
            <pc:docMk/>
            <pc:sldMk cId="3750018785" sldId="1295"/>
            <ac:picMk id="12" creationId="{E5B1EC3F-2433-48FE-3BCD-98CF6E06C028}"/>
          </ac:picMkLst>
        </pc:picChg>
        <pc:picChg chg="del">
          <ac:chgData name="Lines, Todd" userId="afaf7c3a-e8aa-4568-882a-02ad8f9e19b0" providerId="ADAL" clId="{9ACEEA08-C311-4517-AF9F-573B3822EC7B}" dt="2024-05-21T21:10:55.450" v="166" actId="478"/>
          <ac:picMkLst>
            <pc:docMk/>
            <pc:sldMk cId="3750018785" sldId="1295"/>
            <ac:picMk id="13" creationId="{42F7EBE3-01A8-E05B-AFAC-8AFC5E18E5EE}"/>
          </ac:picMkLst>
        </pc:picChg>
        <pc:picChg chg="del">
          <ac:chgData name="Lines, Todd" userId="afaf7c3a-e8aa-4568-882a-02ad8f9e19b0" providerId="ADAL" clId="{9ACEEA08-C311-4517-AF9F-573B3822EC7B}" dt="2024-05-21T21:10:56.791" v="167" actId="478"/>
          <ac:picMkLst>
            <pc:docMk/>
            <pc:sldMk cId="3750018785" sldId="1295"/>
            <ac:picMk id="14" creationId="{B7299D6E-18E3-6CD9-377A-D9A2562CD599}"/>
          </ac:picMkLst>
        </pc:picChg>
        <pc:picChg chg="add del mod modCrop">
          <ac:chgData name="Lines, Todd" userId="afaf7c3a-e8aa-4568-882a-02ad8f9e19b0" providerId="ADAL" clId="{9ACEEA08-C311-4517-AF9F-573B3822EC7B}" dt="2024-05-21T21:19:26.873" v="199" actId="478"/>
          <ac:picMkLst>
            <pc:docMk/>
            <pc:sldMk cId="3750018785" sldId="1295"/>
            <ac:picMk id="15" creationId="{9AD088FF-B06A-B9F6-BD87-727C06F02068}"/>
          </ac:picMkLst>
        </pc:picChg>
        <pc:picChg chg="add del mod">
          <ac:chgData name="Lines, Todd" userId="afaf7c3a-e8aa-4568-882a-02ad8f9e19b0" providerId="ADAL" clId="{9ACEEA08-C311-4517-AF9F-573B3822EC7B}" dt="2024-05-21T21:19:40.746" v="203" actId="478"/>
          <ac:picMkLst>
            <pc:docMk/>
            <pc:sldMk cId="3750018785" sldId="1295"/>
            <ac:picMk id="17" creationId="{0AA1CF24-FFB4-C331-FE85-CFDFFF4487B7}"/>
          </ac:picMkLst>
        </pc:picChg>
        <pc:picChg chg="add del mod modCrop">
          <ac:chgData name="Lines, Todd" userId="afaf7c3a-e8aa-4568-882a-02ad8f9e19b0" providerId="ADAL" clId="{9ACEEA08-C311-4517-AF9F-573B3822EC7B}" dt="2024-05-21T21:41:28.195" v="212" actId="478"/>
          <ac:picMkLst>
            <pc:docMk/>
            <pc:sldMk cId="3750018785" sldId="1295"/>
            <ac:picMk id="21" creationId="{1FCF3A4E-336A-F269-CB42-417BC9B44674}"/>
          </ac:picMkLst>
        </pc:picChg>
        <pc:picChg chg="add del mod">
          <ac:chgData name="Lines, Todd" userId="afaf7c3a-e8aa-4568-882a-02ad8f9e19b0" providerId="ADAL" clId="{9ACEEA08-C311-4517-AF9F-573B3822EC7B}" dt="2024-05-21T21:46:38.357" v="228" actId="478"/>
          <ac:picMkLst>
            <pc:docMk/>
            <pc:sldMk cId="3750018785" sldId="1295"/>
            <ac:picMk id="25" creationId="{E07E3C88-FD49-C765-58D7-8AB40236AE01}"/>
          </ac:picMkLst>
        </pc:picChg>
        <pc:picChg chg="add del mod modCrop">
          <ac:chgData name="Lines, Todd" userId="afaf7c3a-e8aa-4568-882a-02ad8f9e19b0" providerId="ADAL" clId="{9ACEEA08-C311-4517-AF9F-573B3822EC7B}" dt="2024-05-21T21:46:39.936" v="229" actId="478"/>
          <ac:picMkLst>
            <pc:docMk/>
            <pc:sldMk cId="3750018785" sldId="1295"/>
            <ac:picMk id="26" creationId="{ABEB30DD-4EC4-87FB-CD5D-8E04BB1B3853}"/>
          </ac:picMkLst>
        </pc:picChg>
        <pc:picChg chg="add mod">
          <ac:chgData name="Lines, Todd" userId="afaf7c3a-e8aa-4568-882a-02ad8f9e19b0" providerId="ADAL" clId="{9ACEEA08-C311-4517-AF9F-573B3822EC7B}" dt="2024-05-21T21:46:46.182" v="232" actId="962"/>
          <ac:picMkLst>
            <pc:docMk/>
            <pc:sldMk cId="3750018785" sldId="1295"/>
            <ac:picMk id="30" creationId="{2792B1DB-AB24-F92B-2D25-B36635FA853B}"/>
          </ac:picMkLst>
        </pc:picChg>
        <pc:picChg chg="add mod modCrop">
          <ac:chgData name="Lines, Todd" userId="afaf7c3a-e8aa-4568-882a-02ad8f9e19b0" providerId="ADAL" clId="{9ACEEA08-C311-4517-AF9F-573B3822EC7B}" dt="2024-05-21T21:47:17.600" v="239" actId="1076"/>
          <ac:picMkLst>
            <pc:docMk/>
            <pc:sldMk cId="3750018785" sldId="1295"/>
            <ac:picMk id="31" creationId="{3373FB93-A200-DA51-4220-AC6AA5071632}"/>
          </ac:picMkLst>
        </pc:picChg>
      </pc:sldChg>
      <pc:sldChg chg="addSp delSp modSp add mod ord">
        <pc:chgData name="Lines, Todd" userId="afaf7c3a-e8aa-4568-882a-02ad8f9e19b0" providerId="ADAL" clId="{9ACEEA08-C311-4517-AF9F-573B3822EC7B}" dt="2024-05-21T21:54:54.522" v="285" actId="6549"/>
        <pc:sldMkLst>
          <pc:docMk/>
          <pc:sldMk cId="730537778" sldId="1296"/>
        </pc:sldMkLst>
        <pc:spChg chg="mod">
          <ac:chgData name="Lines, Todd" userId="afaf7c3a-e8aa-4568-882a-02ad8f9e19b0" providerId="ADAL" clId="{9ACEEA08-C311-4517-AF9F-573B3822EC7B}" dt="2024-05-21T21:54:09.428" v="276" actId="20577"/>
          <ac:spMkLst>
            <pc:docMk/>
            <pc:sldMk cId="730537778" sldId="1296"/>
            <ac:spMk id="4" creationId="{51E7F660-425D-C881-B008-86B5243E157F}"/>
          </ac:spMkLst>
        </pc:spChg>
        <pc:spChg chg="del">
          <ac:chgData name="Lines, Todd" userId="afaf7c3a-e8aa-4568-882a-02ad8f9e19b0" providerId="ADAL" clId="{9ACEEA08-C311-4517-AF9F-573B3822EC7B}" dt="2024-05-21T21:17:02.835" v="170"/>
          <ac:spMkLst>
            <pc:docMk/>
            <pc:sldMk cId="730537778" sldId="1296"/>
            <ac:spMk id="5" creationId="{317E0606-E8AE-F316-5CD9-E3A81C16BB34}"/>
          </ac:spMkLst>
        </pc:spChg>
        <pc:spChg chg="mod">
          <ac:chgData name="Lines, Todd" userId="afaf7c3a-e8aa-4568-882a-02ad8f9e19b0" providerId="ADAL" clId="{9ACEEA08-C311-4517-AF9F-573B3822EC7B}" dt="2024-05-21T21:54:54.522" v="285" actId="6549"/>
          <ac:spMkLst>
            <pc:docMk/>
            <pc:sldMk cId="730537778" sldId="1296"/>
            <ac:spMk id="6" creationId="{E4113C21-12AB-FE19-8BF5-6630AE3958C7}"/>
          </ac:spMkLst>
        </pc:spChg>
        <pc:picChg chg="add mod">
          <ac:chgData name="Lines, Todd" userId="afaf7c3a-e8aa-4568-882a-02ad8f9e19b0" providerId="ADAL" clId="{9ACEEA08-C311-4517-AF9F-573B3822EC7B}" dt="2024-05-21T21:17:04.850" v="172" actId="962"/>
          <ac:picMkLst>
            <pc:docMk/>
            <pc:sldMk cId="730537778" sldId="1296"/>
            <ac:picMk id="3" creationId="{8832D04B-9726-D25A-79AE-BCAA918E0DEE}"/>
          </ac:picMkLst>
        </pc:picChg>
        <pc:picChg chg="del">
          <ac:chgData name="Lines, Todd" userId="afaf7c3a-e8aa-4568-882a-02ad8f9e19b0" providerId="ADAL" clId="{9ACEEA08-C311-4517-AF9F-573B3822EC7B}" dt="2024-05-21T21:11:00.600" v="168" actId="478"/>
          <ac:picMkLst>
            <pc:docMk/>
            <pc:sldMk cId="730537778" sldId="1296"/>
            <ac:picMk id="7" creationId="{6647444A-AF58-33A2-24AB-85730B32F098}"/>
          </ac:picMkLst>
        </pc:picChg>
        <pc:picChg chg="del">
          <ac:chgData name="Lines, Todd" userId="afaf7c3a-e8aa-4568-882a-02ad8f9e19b0" providerId="ADAL" clId="{9ACEEA08-C311-4517-AF9F-573B3822EC7B}" dt="2024-05-21T21:11:01.351" v="169" actId="478"/>
          <ac:picMkLst>
            <pc:docMk/>
            <pc:sldMk cId="730537778" sldId="1296"/>
            <ac:picMk id="8" creationId="{B9210584-5D72-42B1-3D2F-6CE2946DAF99}"/>
          </ac:picMkLst>
        </pc:picChg>
        <pc:picChg chg="add mod modCrop">
          <ac:chgData name="Lines, Todd" userId="afaf7c3a-e8aa-4568-882a-02ad8f9e19b0" providerId="ADAL" clId="{9ACEEA08-C311-4517-AF9F-573B3822EC7B}" dt="2024-05-21T21:17:30.553" v="178" actId="1076"/>
          <ac:picMkLst>
            <pc:docMk/>
            <pc:sldMk cId="730537778" sldId="1296"/>
            <ac:picMk id="9" creationId="{CC1CFC04-A7A7-4E5A-E583-A7DEAF85FE3E}"/>
          </ac:picMkLst>
        </pc:picChg>
      </pc:sldChg>
      <pc:sldChg chg="addSp delSp modSp new mod ord chgLayout">
        <pc:chgData name="Lines, Todd" userId="afaf7c3a-e8aa-4568-882a-02ad8f9e19b0" providerId="ADAL" clId="{9ACEEA08-C311-4517-AF9F-573B3822EC7B}" dt="2024-05-21T22:04:19.170" v="341"/>
        <pc:sldMkLst>
          <pc:docMk/>
          <pc:sldMk cId="1179523811" sldId="1297"/>
        </pc:sldMkLst>
        <pc:spChg chg="del">
          <ac:chgData name="Lines, Todd" userId="afaf7c3a-e8aa-4568-882a-02ad8f9e19b0" providerId="ADAL" clId="{9ACEEA08-C311-4517-AF9F-573B3822EC7B}" dt="2024-05-21T21:52:29.080" v="245" actId="700"/>
          <ac:spMkLst>
            <pc:docMk/>
            <pc:sldMk cId="1179523811" sldId="1297"/>
            <ac:spMk id="2" creationId="{218940A4-3DAE-48A5-418A-CBAE138D7BDF}"/>
          </ac:spMkLst>
        </pc:spChg>
        <pc:spChg chg="del">
          <ac:chgData name="Lines, Todd" userId="afaf7c3a-e8aa-4568-882a-02ad8f9e19b0" providerId="ADAL" clId="{9ACEEA08-C311-4517-AF9F-573B3822EC7B}" dt="2024-05-21T21:52:29.080" v="245" actId="700"/>
          <ac:spMkLst>
            <pc:docMk/>
            <pc:sldMk cId="1179523811" sldId="1297"/>
            <ac:spMk id="3" creationId="{A92F91E2-1D32-AC55-F5D2-8089E7911E8F}"/>
          </ac:spMkLst>
        </pc:spChg>
        <pc:spChg chg="del">
          <ac:chgData name="Lines, Todd" userId="afaf7c3a-e8aa-4568-882a-02ad8f9e19b0" providerId="ADAL" clId="{9ACEEA08-C311-4517-AF9F-573B3822EC7B}" dt="2024-05-21T21:52:29.080" v="245" actId="700"/>
          <ac:spMkLst>
            <pc:docMk/>
            <pc:sldMk cId="1179523811" sldId="1297"/>
            <ac:spMk id="4" creationId="{23B04D0F-6206-5F34-B7B0-659D0CF0DD0B}"/>
          </ac:spMkLst>
        </pc:spChg>
        <pc:spChg chg="add mod ord">
          <ac:chgData name="Lines, Todd" userId="afaf7c3a-e8aa-4568-882a-02ad8f9e19b0" providerId="ADAL" clId="{9ACEEA08-C311-4517-AF9F-573B3822EC7B}" dt="2024-05-21T21:56:12.932" v="301" actId="20577"/>
          <ac:spMkLst>
            <pc:docMk/>
            <pc:sldMk cId="1179523811" sldId="1297"/>
            <ac:spMk id="5" creationId="{28C8CB76-DE7A-38CD-3F96-E3CA8E1C87D2}"/>
          </ac:spMkLst>
        </pc:spChg>
        <pc:spChg chg="add mod ord">
          <ac:chgData name="Lines, Todd" userId="afaf7c3a-e8aa-4568-882a-02ad8f9e19b0" providerId="ADAL" clId="{9ACEEA08-C311-4517-AF9F-573B3822EC7B}" dt="2024-05-21T21:52:29.080" v="245" actId="700"/>
          <ac:spMkLst>
            <pc:docMk/>
            <pc:sldMk cId="1179523811" sldId="1297"/>
            <ac:spMk id="6" creationId="{B0F98720-69BE-BBE6-5DED-3458CA1291CE}"/>
          </ac:spMkLst>
        </pc:spChg>
        <pc:spChg chg="add mod ord">
          <ac:chgData name="Lines, Todd" userId="afaf7c3a-e8aa-4568-882a-02ad8f9e19b0" providerId="ADAL" clId="{9ACEEA08-C311-4517-AF9F-573B3822EC7B}" dt="2024-05-21T21:54:51.340" v="284" actId="6549"/>
          <ac:spMkLst>
            <pc:docMk/>
            <pc:sldMk cId="1179523811" sldId="1297"/>
            <ac:spMk id="7" creationId="{60F32F5B-55EC-ED1D-1239-5BBD19A44DEF}"/>
          </ac:spMkLst>
        </pc:spChg>
        <pc:picChg chg="add mod">
          <ac:chgData name="Lines, Todd" userId="afaf7c3a-e8aa-4568-882a-02ad8f9e19b0" providerId="ADAL" clId="{9ACEEA08-C311-4517-AF9F-573B3822EC7B}" dt="2024-05-21T21:52:39.946" v="249" actId="1076"/>
          <ac:picMkLst>
            <pc:docMk/>
            <pc:sldMk cId="1179523811" sldId="1297"/>
            <ac:picMk id="9" creationId="{C53DE00E-343E-1A4D-6885-6931FC56C6B9}"/>
          </ac:picMkLst>
        </pc:picChg>
        <pc:picChg chg="add mod modCrop">
          <ac:chgData name="Lines, Todd" userId="afaf7c3a-e8aa-4568-882a-02ad8f9e19b0" providerId="ADAL" clId="{9ACEEA08-C311-4517-AF9F-573B3822EC7B}" dt="2024-05-21T21:55:38.244" v="295" actId="1076"/>
          <ac:picMkLst>
            <pc:docMk/>
            <pc:sldMk cId="1179523811" sldId="1297"/>
            <ac:picMk id="10" creationId="{780E26BF-A379-6AEF-A3F8-3FD0B3A94D31}"/>
          </ac:picMkLst>
        </pc:picChg>
        <pc:cxnChg chg="add mod">
          <ac:chgData name="Lines, Todd" userId="afaf7c3a-e8aa-4568-882a-02ad8f9e19b0" providerId="ADAL" clId="{9ACEEA08-C311-4517-AF9F-573B3822EC7B}" dt="2024-05-21T21:59:22.321" v="319" actId="1076"/>
          <ac:cxnSpMkLst>
            <pc:docMk/>
            <pc:sldMk cId="1179523811" sldId="1297"/>
            <ac:cxnSpMk id="12" creationId="{50A4F2AF-0C2A-F071-42A3-843F9ECE08D8}"/>
          </ac:cxnSpMkLst>
        </pc:cxnChg>
      </pc:sldChg>
      <pc:sldChg chg="addSp delSp modSp add mod ord">
        <pc:chgData name="Lines, Todd" userId="afaf7c3a-e8aa-4568-882a-02ad8f9e19b0" providerId="ADAL" clId="{9ACEEA08-C311-4517-AF9F-573B3822EC7B}" dt="2024-05-21T22:04:19.170" v="341"/>
        <pc:sldMkLst>
          <pc:docMk/>
          <pc:sldMk cId="3663580804" sldId="1298"/>
        </pc:sldMkLst>
        <pc:spChg chg="mod">
          <ac:chgData name="Lines, Todd" userId="afaf7c3a-e8aa-4568-882a-02ad8f9e19b0" providerId="ADAL" clId="{9ACEEA08-C311-4517-AF9F-573B3822EC7B}" dt="2024-05-21T22:01:30.165" v="339" actId="20577"/>
          <ac:spMkLst>
            <pc:docMk/>
            <pc:sldMk cId="3663580804" sldId="1298"/>
            <ac:spMk id="5" creationId="{28C8CB76-DE7A-38CD-3F96-E3CA8E1C87D2}"/>
          </ac:spMkLst>
        </pc:spChg>
        <pc:picChg chg="add del mod">
          <ac:chgData name="Lines, Todd" userId="afaf7c3a-e8aa-4568-882a-02ad8f9e19b0" providerId="ADAL" clId="{9ACEEA08-C311-4517-AF9F-573B3822EC7B}" dt="2024-05-21T22:00:24.485" v="323" actId="478"/>
          <ac:picMkLst>
            <pc:docMk/>
            <pc:sldMk cId="3663580804" sldId="1298"/>
            <ac:picMk id="3" creationId="{679F1F3C-4635-7E9C-6E11-36F85F31BC97}"/>
          </ac:picMkLst>
        </pc:picChg>
        <pc:picChg chg="add del mod modCrop">
          <ac:chgData name="Lines, Todd" userId="afaf7c3a-e8aa-4568-882a-02ad8f9e19b0" providerId="ADAL" clId="{9ACEEA08-C311-4517-AF9F-573B3822EC7B}" dt="2024-05-21T22:00:23.541" v="322" actId="478"/>
          <ac:picMkLst>
            <pc:docMk/>
            <pc:sldMk cId="3663580804" sldId="1298"/>
            <ac:picMk id="4" creationId="{B1635FAA-7EE0-0A3B-1BAF-86547347F0C9}"/>
          </ac:picMkLst>
        </pc:picChg>
        <pc:picChg chg="del">
          <ac:chgData name="Lines, Todd" userId="afaf7c3a-e8aa-4568-882a-02ad8f9e19b0" providerId="ADAL" clId="{9ACEEA08-C311-4517-AF9F-573B3822EC7B}" dt="2024-05-21T21:58:28.513" v="304" actId="478"/>
          <ac:picMkLst>
            <pc:docMk/>
            <pc:sldMk cId="3663580804" sldId="1298"/>
            <ac:picMk id="9" creationId="{C53DE00E-343E-1A4D-6885-6931FC56C6B9}"/>
          </ac:picMkLst>
        </pc:picChg>
        <pc:picChg chg="del">
          <ac:chgData name="Lines, Todd" userId="afaf7c3a-e8aa-4568-882a-02ad8f9e19b0" providerId="ADAL" clId="{9ACEEA08-C311-4517-AF9F-573B3822EC7B}" dt="2024-05-21T21:58:27.712" v="303" actId="478"/>
          <ac:picMkLst>
            <pc:docMk/>
            <pc:sldMk cId="3663580804" sldId="1298"/>
            <ac:picMk id="10" creationId="{780E26BF-A379-6AEF-A3F8-3FD0B3A94D31}"/>
          </ac:picMkLst>
        </pc:picChg>
        <pc:picChg chg="add mod modCrop">
          <ac:chgData name="Lines, Todd" userId="afaf7c3a-e8aa-4568-882a-02ad8f9e19b0" providerId="ADAL" clId="{9ACEEA08-C311-4517-AF9F-573B3822EC7B}" dt="2024-05-21T22:00:51.524" v="329" actId="1076"/>
          <ac:picMkLst>
            <pc:docMk/>
            <pc:sldMk cId="3663580804" sldId="1298"/>
            <ac:picMk id="12" creationId="{6A82EA93-B448-796F-1867-E42A68B4F2AB}"/>
          </ac:picMkLst>
        </pc:picChg>
        <pc:picChg chg="add mod modCrop">
          <ac:chgData name="Lines, Todd" userId="afaf7c3a-e8aa-4568-882a-02ad8f9e19b0" providerId="ADAL" clId="{9ACEEA08-C311-4517-AF9F-573B3822EC7B}" dt="2024-05-21T22:01:06.252" v="334" actId="1076"/>
          <ac:picMkLst>
            <pc:docMk/>
            <pc:sldMk cId="3663580804" sldId="1298"/>
            <ac:picMk id="13" creationId="{D5C58DE2-5E53-35FC-AAD6-3000F5EA9ED4}"/>
          </ac:picMkLst>
        </pc:picChg>
        <pc:cxnChg chg="add mod ord">
          <ac:chgData name="Lines, Todd" userId="afaf7c3a-e8aa-4568-882a-02ad8f9e19b0" providerId="ADAL" clId="{9ACEEA08-C311-4517-AF9F-573B3822EC7B}" dt="2024-05-21T22:01:24.717" v="336" actId="1076"/>
          <ac:cxnSpMkLst>
            <pc:docMk/>
            <pc:sldMk cId="3663580804" sldId="1298"/>
            <ac:cxnSpMk id="8" creationId="{69F88FF1-5BFB-4FDC-617D-F64ECD90F44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5171C-0AC2-4439-B5BF-69052E15AFCD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35BD4-D731-4984-A8F1-FA816FF31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9D6A74-DFA5-4DBC-9CE4-97112AA7DD3C}" type="slidenum">
              <a:rPr lang="en-US"/>
              <a:pPr/>
              <a:t>34</a:t>
            </a:fld>
            <a:endParaRPr lang="en-US"/>
          </a:p>
        </p:txBody>
      </p:sp>
      <p:sp>
        <p:nvSpPr>
          <p:cNvPr id="136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1ED8C7-84AB-40F5-A1E4-AAE8841AEC06}" type="slidenum">
              <a:rPr lang="en-US"/>
              <a:pPr/>
              <a:t>35</a:t>
            </a:fld>
            <a:endParaRPr lang="en-US"/>
          </a:p>
        </p:txBody>
      </p:sp>
      <p:sp>
        <p:nvSpPr>
          <p:cNvPr id="136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7BECE1-66E6-44BC-B915-25E2CCA9C150}" type="slidenum">
              <a:rPr lang="en-US"/>
              <a:pPr/>
              <a:t>37</a:t>
            </a:fld>
            <a:endParaRPr lang="en-US"/>
          </a:p>
        </p:txBody>
      </p:sp>
      <p:sp>
        <p:nvSpPr>
          <p:cNvPr id="136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A16242-038C-497D-A156-DBF1268EE751}" type="slidenum">
              <a:rPr lang="en-US"/>
              <a:pPr/>
              <a:t>38</a:t>
            </a:fld>
            <a:endParaRPr lang="en-US"/>
          </a:p>
        </p:txBody>
      </p:sp>
      <p:sp>
        <p:nvSpPr>
          <p:cNvPr id="136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36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7D71F5-C978-4389-9FD7-A734BACEB78D}" type="slidenum">
              <a:rPr lang="en-US"/>
              <a:pPr/>
              <a:t>39</a:t>
            </a:fld>
            <a:endParaRPr lang="en-US"/>
          </a:p>
        </p:txBody>
      </p:sp>
      <p:sp>
        <p:nvSpPr>
          <p:cNvPr id="136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[CORRECT 5 ANSWER]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BFE979-BFCA-47B0-A8CF-37687E509B8D}" type="slidenum">
              <a:rPr lang="en-US"/>
              <a:pPr/>
              <a:t>40</a:t>
            </a:fld>
            <a:endParaRPr lang="en-US"/>
          </a:p>
        </p:txBody>
      </p:sp>
      <p:sp>
        <p:nvSpPr>
          <p:cNvPr id="137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4A9044-08EA-4F27-98D3-EFA397FD79D3}" type="slidenum">
              <a:rPr lang="en-US"/>
              <a:pPr/>
              <a:t>51</a:t>
            </a:fld>
            <a:endParaRPr lang="en-US"/>
          </a:p>
        </p:txBody>
      </p:sp>
      <p:sp>
        <p:nvSpPr>
          <p:cNvPr id="137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9DDE98-E436-4146-A1EB-01EC884E3D3A}" type="slidenum">
              <a:rPr lang="en-US"/>
              <a:pPr/>
              <a:t>52</a:t>
            </a:fld>
            <a:endParaRPr lang="en-US"/>
          </a:p>
        </p:txBody>
      </p:sp>
      <p:sp>
        <p:nvSpPr>
          <p:cNvPr id="137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1D41-51D8-4A28-AECB-BBB67A1DC14D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1D41-51D8-4A28-AECB-BBB67A1DC14D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1D41-51D8-4A28-AECB-BBB67A1DC14D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R. Todd Lines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A3C6B7-F269-45C2-AC1E-46A4A9003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R. Todd Lines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82CF4-FE8B-4D9D-A641-E9728F5646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1D41-51D8-4A28-AECB-BBB67A1DC14D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1D41-51D8-4A28-AECB-BBB67A1DC14D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1D41-51D8-4A28-AECB-BBB67A1DC14D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1D41-51D8-4A28-AECB-BBB67A1DC14D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1D41-51D8-4A28-AECB-BBB67A1DC14D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1D41-51D8-4A28-AECB-BBB67A1DC14D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1D41-51D8-4A28-AECB-BBB67A1DC14D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1D41-51D8-4A28-AECB-BBB67A1DC14D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01D41-51D8-4A28-AECB-BBB67A1DC14D}" type="datetimeFigureOut">
              <a:rPr lang="en-US" smtClean="0"/>
              <a:pPr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7B372-BC3F-4120-9574-F4F69E4457A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223.19.1</a:t>
            </a:r>
          </a:p>
        </p:txBody>
      </p:sp>
      <p:sp>
        <p:nvSpPr>
          <p:cNvPr id="1955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dirty="0"/>
              <a:t>Resolution is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The ending argument in a debate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The ability to distinguish separate point sources in an optical image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The distance between bright fringes in a diffraction pattern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The distance between dark fringes in a diffraction pattern</a:t>
            </a:r>
          </a:p>
        </p:txBody>
      </p:sp>
      <p:sp>
        <p:nvSpPr>
          <p:cNvPr id="1955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B6D810-F590-4B45-A8A0-3E825ED5BC2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533400"/>
            <a:ext cx="4495800" cy="1697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438400"/>
            <a:ext cx="4495800" cy="163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599" y="4343400"/>
            <a:ext cx="4419601" cy="160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62200"/>
            <a:ext cx="7191375" cy="214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779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9170" y="4343400"/>
            <a:ext cx="377483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2209800"/>
            <a:ext cx="378955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4117996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C8CB76-DE7A-38CD-3F96-E3CA8E1C8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RPHD Camera L=1.3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98720-69BE-BBE6-5DED-3458CA1291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F32F5B-55EC-ED1D-1239-5BBD19A44D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1.5</a:t>
            </a:r>
          </a:p>
          <a:p>
            <a:r>
              <a:rPr lang="en-US" dirty="0"/>
              <a:t>D=4mm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DE00E-343E-1A4D-6885-6931FC56C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2362200"/>
            <a:ext cx="4842933" cy="2724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0E26BF-A379-6AEF-A3F8-3FD0B3A94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95" t="44755" r="43357" b="24476"/>
          <a:stretch/>
        </p:blipFill>
        <p:spPr>
          <a:xfrm>
            <a:off x="2438400" y="3188223"/>
            <a:ext cx="4842933" cy="313366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A4F2AF-0C2A-F071-42A3-843F9ECE08D8}"/>
              </a:ext>
            </a:extLst>
          </p:cNvPr>
          <p:cNvCxnSpPr/>
          <p:nvPr/>
        </p:nvCxnSpPr>
        <p:spPr>
          <a:xfrm flipH="1">
            <a:off x="5207916" y="2895600"/>
            <a:ext cx="1447800" cy="1524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523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C8CB76-DE7A-38CD-3F96-E3CA8E1C8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RPHD Camera L=2.5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98720-69BE-BBE6-5DED-3458CA1291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F32F5B-55EC-ED1D-1239-5BBD19A44D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1.5</a:t>
            </a:r>
          </a:p>
          <a:p>
            <a:r>
              <a:rPr lang="en-US" dirty="0"/>
              <a:t>D=4mm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82EA93-B448-796F-1867-E42A68B4F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" t="12255" r="2216" b="11770"/>
          <a:stretch/>
        </p:blipFill>
        <p:spPr>
          <a:xfrm>
            <a:off x="76200" y="2507927"/>
            <a:ext cx="4419600" cy="236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C58DE2-5E53-35FC-AAD6-3000F5EA9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84" t="34489" r="48883" b="53219"/>
          <a:stretch/>
        </p:blipFill>
        <p:spPr>
          <a:xfrm>
            <a:off x="2289788" y="3585025"/>
            <a:ext cx="4716824" cy="29570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F88FF1-5BFB-4FDC-617D-F64ECD90F440}"/>
              </a:ext>
            </a:extLst>
          </p:cNvPr>
          <p:cNvCxnSpPr/>
          <p:nvPr/>
        </p:nvCxnSpPr>
        <p:spPr>
          <a:xfrm flipH="1">
            <a:off x="4267200" y="3528689"/>
            <a:ext cx="1447800" cy="1524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580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43A484-A563-496E-632E-8DD058CA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Tamron L= 9m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7C8290-8E03-BFCE-7777-4953B7D7C3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F16</a:t>
            </a:r>
          </a:p>
          <a:p>
            <a:r>
              <a:rPr lang="en-US" dirty="0"/>
              <a:t>D=4mm</a:t>
            </a:r>
          </a:p>
          <a:p>
            <a:r>
              <a:rPr lang="en-US" dirty="0"/>
              <a:t>ISO 3200</a:t>
            </a:r>
          </a:p>
          <a:p>
            <a:endParaRPr lang="en-US" dirty="0"/>
          </a:p>
        </p:txBody>
      </p:sp>
      <p:pic>
        <p:nvPicPr>
          <p:cNvPr id="9" name="Content Placeholder 8" descr="A chair in a room&#10;&#10;Description automatically generated">
            <a:extLst>
              <a:ext uri="{FF2B5EF4-FFF2-40B4-BE49-F238E27FC236}">
                <a16:creationId xmlns:a16="http://schemas.microsoft.com/office/drawing/2014/main" id="{765BABAA-0753-7535-B7A4-1FC964B0B5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6981"/>
            <a:ext cx="4038600" cy="2692400"/>
          </a:xfrm>
        </p:spPr>
      </p:pic>
      <p:pic>
        <p:nvPicPr>
          <p:cNvPr id="10" name="Content Placeholder 8" descr="A chair in a room&#10;&#10;Description automatically generated">
            <a:extLst>
              <a:ext uri="{FF2B5EF4-FFF2-40B4-BE49-F238E27FC236}">
                <a16:creationId xmlns:a16="http://schemas.microsoft.com/office/drawing/2014/main" id="{450AC6ED-466E-39CB-EFC4-13A5930B1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3" t="59346" r="41510" b="32164"/>
          <a:stretch/>
        </p:blipFill>
        <p:spPr>
          <a:xfrm>
            <a:off x="3124200" y="4444667"/>
            <a:ext cx="2449398" cy="18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35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436F06-5EB4-4A2F-067B-6FE69FC8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Tamron L= 9m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62A165-80EA-1C51-606B-B8CE1CF240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F2.8</a:t>
            </a:r>
          </a:p>
          <a:p>
            <a:r>
              <a:rPr lang="en-US" dirty="0"/>
              <a:t>D=67mm</a:t>
            </a:r>
          </a:p>
          <a:p>
            <a:r>
              <a:rPr lang="en-US" dirty="0"/>
              <a:t>ISO 400</a:t>
            </a:r>
          </a:p>
          <a:p>
            <a:endParaRPr lang="en-US" dirty="0"/>
          </a:p>
        </p:txBody>
      </p:sp>
      <p:pic>
        <p:nvPicPr>
          <p:cNvPr id="17" name="Content Placeholder 16" descr="A hallway with a door open&#10;&#10;Description automatically generated">
            <a:extLst>
              <a:ext uri="{FF2B5EF4-FFF2-40B4-BE49-F238E27FC236}">
                <a16:creationId xmlns:a16="http://schemas.microsoft.com/office/drawing/2014/main" id="{A61B1C2D-6587-F790-4A31-D3ECAE704E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7" y="1752600"/>
            <a:ext cx="4412457" cy="2941638"/>
          </a:xfrm>
        </p:spPr>
      </p:pic>
      <p:pic>
        <p:nvPicPr>
          <p:cNvPr id="18" name="Content Placeholder 16" descr="A hallway with a door open&#10;&#10;Description automatically generated">
            <a:extLst>
              <a:ext uri="{FF2B5EF4-FFF2-40B4-BE49-F238E27FC236}">
                <a16:creationId xmlns:a16="http://schemas.microsoft.com/office/drawing/2014/main" id="{4542E075-8A24-6DDF-EE83-3DABAAD3AA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5" t="60663" r="41284" b="34457"/>
          <a:stretch/>
        </p:blipFill>
        <p:spPr>
          <a:xfrm>
            <a:off x="2743200" y="4229100"/>
            <a:ext cx="3276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38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C0ABC3-AAC9-7FEE-E9A5-D7C944084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Tamron L= 10m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E1A68-DFD5-1AE3-B54E-67B5CFC6F8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F16</a:t>
            </a:r>
          </a:p>
          <a:p>
            <a:r>
              <a:rPr lang="en-US" dirty="0"/>
              <a:t>D=4mm</a:t>
            </a:r>
          </a:p>
          <a:p>
            <a:r>
              <a:rPr lang="en-US" dirty="0"/>
              <a:t>ISO 3200</a:t>
            </a:r>
          </a:p>
          <a:p>
            <a:endParaRPr lang="en-US" dirty="0"/>
          </a:p>
        </p:txBody>
      </p:sp>
      <p:pic>
        <p:nvPicPr>
          <p:cNvPr id="13" name="Content Placeholder 12" descr="A hallway with a door open&#10;&#10;Description automatically generated">
            <a:extLst>
              <a:ext uri="{FF2B5EF4-FFF2-40B4-BE49-F238E27FC236}">
                <a16:creationId xmlns:a16="http://schemas.microsoft.com/office/drawing/2014/main" id="{42F7EBE3-01A8-E05B-AFAC-8AFC5E18E5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6981"/>
            <a:ext cx="4038600" cy="2692400"/>
          </a:xfrm>
        </p:spPr>
      </p:pic>
      <p:pic>
        <p:nvPicPr>
          <p:cNvPr id="14" name="Content Placeholder 12" descr="A hallway with a door open&#10;&#10;Description automatically generated">
            <a:extLst>
              <a:ext uri="{FF2B5EF4-FFF2-40B4-BE49-F238E27FC236}">
                <a16:creationId xmlns:a16="http://schemas.microsoft.com/office/drawing/2014/main" id="{B7299D6E-18E3-6CD9-377A-D9A2562CD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57930" r="35614" b="37471"/>
          <a:stretch/>
        </p:blipFill>
        <p:spPr>
          <a:xfrm>
            <a:off x="3276600" y="3705860"/>
            <a:ext cx="3581400" cy="310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31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E7F660-425D-C881-B008-86B5243E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Tamron L= 10m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7E0606-E8AE-F316-5CD9-E3A81C16BB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13C21-12AB-FE19-8BF5-6630AE3958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F2.8</a:t>
            </a:r>
          </a:p>
          <a:p>
            <a:r>
              <a:rPr lang="en-US" dirty="0"/>
              <a:t>D=67mm</a:t>
            </a:r>
          </a:p>
          <a:p>
            <a:r>
              <a:rPr lang="en-US" dirty="0"/>
              <a:t>ISO 400</a:t>
            </a:r>
          </a:p>
          <a:p>
            <a:endParaRPr lang="en-US" dirty="0"/>
          </a:p>
        </p:txBody>
      </p:sp>
      <p:pic>
        <p:nvPicPr>
          <p:cNvPr id="7" name="Content Placeholder 7" descr="A hallway with a door open&#10;&#10;Description automatically generated">
            <a:extLst>
              <a:ext uri="{FF2B5EF4-FFF2-40B4-BE49-F238E27FC236}">
                <a16:creationId xmlns:a16="http://schemas.microsoft.com/office/drawing/2014/main" id="{6647444A-AF58-33A2-24AB-85730B32F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6981"/>
            <a:ext cx="4038600" cy="2692400"/>
          </a:xfrm>
          <a:prstGeom prst="rect">
            <a:avLst/>
          </a:prstGeom>
        </p:spPr>
      </p:pic>
      <p:pic>
        <p:nvPicPr>
          <p:cNvPr id="8" name="Content Placeholder 7" descr="A hallway with a door open&#10;&#10;Description automatically generated">
            <a:extLst>
              <a:ext uri="{FF2B5EF4-FFF2-40B4-BE49-F238E27FC236}">
                <a16:creationId xmlns:a16="http://schemas.microsoft.com/office/drawing/2014/main" id="{B9210584-5D72-42B1-3D2F-6CE2946DA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34" t="58728" r="35454" b="37843"/>
          <a:stretch/>
        </p:blipFill>
        <p:spPr>
          <a:xfrm>
            <a:off x="2057399" y="3900052"/>
            <a:ext cx="4102341" cy="222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12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C0ABC3-AAC9-7FEE-E9A5-D7C944084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Tamron L= 11m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E1A68-DFD5-1AE3-B54E-67B5CFC6F8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F16</a:t>
            </a:r>
          </a:p>
          <a:p>
            <a:r>
              <a:rPr lang="en-US" dirty="0"/>
              <a:t>D=4mm</a:t>
            </a:r>
          </a:p>
          <a:p>
            <a:r>
              <a:rPr lang="en-US" dirty="0"/>
              <a:t>ISO 3200</a:t>
            </a:r>
          </a:p>
          <a:p>
            <a:endParaRPr lang="en-US" dirty="0"/>
          </a:p>
        </p:txBody>
      </p:sp>
      <p:pic>
        <p:nvPicPr>
          <p:cNvPr id="30" name="Content Placeholder 29" descr="A hallway with a white wall&#10;&#10;Description automatically generated">
            <a:extLst>
              <a:ext uri="{FF2B5EF4-FFF2-40B4-BE49-F238E27FC236}">
                <a16:creationId xmlns:a16="http://schemas.microsoft.com/office/drawing/2014/main" id="{2792B1DB-AB24-F92B-2D25-B36635FA85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6981"/>
            <a:ext cx="4038600" cy="2692400"/>
          </a:xfrm>
        </p:spPr>
      </p:pic>
      <p:pic>
        <p:nvPicPr>
          <p:cNvPr id="31" name="Content Placeholder 29" descr="A hallway with a white wall&#10;&#10;Description automatically generated">
            <a:extLst>
              <a:ext uri="{FF2B5EF4-FFF2-40B4-BE49-F238E27FC236}">
                <a16:creationId xmlns:a16="http://schemas.microsoft.com/office/drawing/2014/main" id="{3373FB93-A200-DA51-4220-AC6AA5071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4" t="62176" r="30189" b="32164"/>
          <a:stretch/>
        </p:blipFill>
        <p:spPr>
          <a:xfrm>
            <a:off x="3314708" y="4449756"/>
            <a:ext cx="3352792" cy="167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18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771525"/>
            <a:ext cx="72009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E7F660-425D-C881-B008-86B5243E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Tamron L=11m</a:t>
            </a:r>
          </a:p>
        </p:txBody>
      </p:sp>
      <p:pic>
        <p:nvPicPr>
          <p:cNvPr id="3" name="Content Placeholder 2" descr="A hallway with a door open&#10;&#10;Description automatically generated">
            <a:extLst>
              <a:ext uri="{FF2B5EF4-FFF2-40B4-BE49-F238E27FC236}">
                <a16:creationId xmlns:a16="http://schemas.microsoft.com/office/drawing/2014/main" id="{8832D04B-9726-D25A-79AE-BCAA918E0D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6981"/>
            <a:ext cx="4038600" cy="26924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13C21-12AB-FE19-8BF5-6630AE3958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F2.8</a:t>
            </a:r>
          </a:p>
          <a:p>
            <a:r>
              <a:rPr lang="en-US" dirty="0"/>
              <a:t>D=67mm</a:t>
            </a:r>
          </a:p>
          <a:p>
            <a:r>
              <a:rPr lang="en-US" dirty="0"/>
              <a:t>ISO 400</a:t>
            </a:r>
          </a:p>
          <a:p>
            <a:endParaRPr lang="en-US" dirty="0"/>
          </a:p>
        </p:txBody>
      </p:sp>
      <p:pic>
        <p:nvPicPr>
          <p:cNvPr id="9" name="Content Placeholder 2" descr="A hallway with a door open&#10;&#10;Description automatically generated">
            <a:extLst>
              <a:ext uri="{FF2B5EF4-FFF2-40B4-BE49-F238E27FC236}">
                <a16:creationId xmlns:a16="http://schemas.microsoft.com/office/drawing/2014/main" id="{CC1CFC04-A7A7-4E5A-E583-A7DEAF85F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1" t="59434" r="37736" b="34906"/>
          <a:stretch/>
        </p:blipFill>
        <p:spPr>
          <a:xfrm>
            <a:off x="3352800" y="3913981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37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233.19.2</a:t>
            </a:r>
          </a:p>
        </p:txBody>
      </p:sp>
      <p:sp>
        <p:nvSpPr>
          <p:cNvPr id="1966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/>
              <a:t>Cat’s eyes have pupils that can be modeled as vertical slits. At night, would cats be more successful in resolving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Headlights on a distant car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Vertically separated lights on the mast of a distant boat?</a:t>
            </a:r>
          </a:p>
        </p:txBody>
      </p:sp>
      <p:sp>
        <p:nvSpPr>
          <p:cNvPr id="1966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3552729-230B-4551-825F-256A285AE3F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Resolution, Rayleigh’s Criterion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When the central maximum of one image falls on the first minimum of another image, the images are said to be just resolved</a:t>
            </a:r>
          </a:p>
          <a:p>
            <a:pPr eaLnBrk="1" hangingPunct="1"/>
            <a:r>
              <a:rPr lang="en-US"/>
              <a:t>This limiting condition of resolution is called </a:t>
            </a:r>
            <a:r>
              <a:rPr lang="en-US" b="1"/>
              <a:t>Rayleigh’s criterion</a:t>
            </a:r>
            <a:endParaRPr lang="en-US"/>
          </a:p>
          <a:p>
            <a:pPr eaLnBrk="1" hangingPunct="1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1382713" y="0"/>
            <a:ext cx="7535862" cy="1143000"/>
          </a:xfrm>
        </p:spPr>
        <p:txBody>
          <a:bodyPr/>
          <a:lstStyle/>
          <a:p>
            <a:pPr eaLnBrk="1" hangingPunct="1"/>
            <a:r>
              <a:rPr lang="en-US" sz="2800"/>
              <a:t>Resolution, Rayleigh’s Criterion, Equation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8638" y="1306513"/>
            <a:ext cx="7772400" cy="46116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The angle of separation, </a:t>
            </a:r>
            <a:r>
              <a:rPr lang="en-US" sz="2800" i="1">
                <a:cs typeface="Arial" charset="0"/>
              </a:rPr>
              <a:t>θ</a:t>
            </a:r>
            <a:r>
              <a:rPr lang="en-US" sz="2800" baseline="-25000"/>
              <a:t>min</a:t>
            </a:r>
            <a:r>
              <a:rPr lang="en-US" sz="2800"/>
              <a:t>, is the angle subtended by the sources for which the images are just resolved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Since </a:t>
            </a:r>
            <a:r>
              <a:rPr lang="en-US" i="1">
                <a:cs typeface="Arial" charset="0"/>
              </a:rPr>
              <a:t>λ</a:t>
            </a:r>
            <a:r>
              <a:rPr lang="en-US" sz="2800"/>
              <a:t> &lt;&lt; </a:t>
            </a:r>
            <a:r>
              <a:rPr lang="en-US" sz="2800" i="1"/>
              <a:t>a</a:t>
            </a:r>
            <a:r>
              <a:rPr lang="en-US" sz="2800"/>
              <a:t> in most situations, sin </a:t>
            </a:r>
            <a:r>
              <a:rPr lang="en-US" sz="2800" i="1">
                <a:cs typeface="Arial" charset="0"/>
              </a:rPr>
              <a:t>θ</a:t>
            </a:r>
            <a:r>
              <a:rPr lang="en-US" sz="2800"/>
              <a:t> is very small and sin </a:t>
            </a:r>
            <a:r>
              <a:rPr lang="en-US" sz="2800" i="1">
                <a:cs typeface="Arial" charset="0"/>
              </a:rPr>
              <a:t>θ</a:t>
            </a:r>
            <a:r>
              <a:rPr lang="en-US" sz="2800"/>
              <a:t> </a:t>
            </a:r>
            <a:r>
              <a:rPr lang="en-US" sz="2800">
                <a:latin typeface="Symbol" pitchFamily="18" charset="2"/>
              </a:rPr>
              <a:t>» </a:t>
            </a:r>
            <a:r>
              <a:rPr lang="en-US" sz="2800" i="1">
                <a:cs typeface="Arial" charset="0"/>
              </a:rPr>
              <a:t>θ</a:t>
            </a:r>
            <a:endParaRPr lang="en-US" sz="2800">
              <a:latin typeface="Symbol" pitchFamily="18" charset="2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/>
              <a:t>Therefore, the limiting angle (in rad) of resolution for a slit of width </a:t>
            </a:r>
            <a:r>
              <a:rPr lang="en-US" sz="2800" i="1"/>
              <a:t>a</a:t>
            </a:r>
            <a:r>
              <a:rPr lang="en-US" sz="2800"/>
              <a:t> is </a:t>
            </a:r>
          </a:p>
          <a:p>
            <a:pPr eaLnBrk="1" hangingPunct="1">
              <a:lnSpc>
                <a:spcPct val="80000"/>
              </a:lnSpc>
            </a:pPr>
            <a:endParaRPr lang="en-US" sz="2800"/>
          </a:p>
          <a:p>
            <a:pPr eaLnBrk="1" hangingPunct="1">
              <a:lnSpc>
                <a:spcPct val="80000"/>
              </a:lnSpc>
            </a:pPr>
            <a:endParaRPr lang="en-US" sz="2800"/>
          </a:p>
          <a:p>
            <a:pPr eaLnBrk="1" hangingPunct="1">
              <a:lnSpc>
                <a:spcPct val="80000"/>
              </a:lnSpc>
            </a:pPr>
            <a:r>
              <a:rPr lang="en-US" sz="2800"/>
              <a:t>To be resolved, the angle subtended by the two sources must be greater than </a:t>
            </a:r>
            <a:r>
              <a:rPr lang="en-US" sz="2800" i="1">
                <a:cs typeface="Arial" charset="0"/>
              </a:rPr>
              <a:t>θ</a:t>
            </a:r>
            <a:r>
              <a:rPr lang="en-US" sz="2800" baseline="-25000"/>
              <a:t>min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4002088" y="4086225"/>
          <a:ext cx="153352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22080" imgH="304560" progId="">
                  <p:embed/>
                </p:oleObj>
              </mc:Choice>
              <mc:Fallback>
                <p:oleObj name="Equation" r:id="rId2" imgW="622080" imgH="304560" progId="">
                  <p:embed/>
                  <p:pic>
                    <p:nvPicPr>
                      <p:cNvPr id="92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2088" y="4086225"/>
                        <a:ext cx="1533525" cy="750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Circular Apertures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/>
              <a:t>The diffraction pattern of a circular aperture consists of a central bright disk surrounded by progressively fainter bright and dark rings</a:t>
            </a:r>
          </a:p>
          <a:p>
            <a:pPr eaLnBrk="1" hangingPunct="1"/>
            <a:r>
              <a:rPr lang="en-US" sz="2800"/>
              <a:t>The limiting angle of resolution of the circular aperture is</a:t>
            </a:r>
          </a:p>
          <a:p>
            <a:pPr eaLnBrk="1" hangingPunct="1"/>
            <a:endParaRPr lang="en-US" sz="2800"/>
          </a:p>
          <a:p>
            <a:pPr eaLnBrk="1" hangingPunct="1"/>
            <a:endParaRPr lang="en-US" sz="2800"/>
          </a:p>
          <a:p>
            <a:pPr lvl="1" eaLnBrk="1" hangingPunct="1"/>
            <a:r>
              <a:rPr lang="en-US" sz="2400" i="1"/>
              <a:t>D</a:t>
            </a:r>
            <a:r>
              <a:rPr lang="en-US" sz="2400"/>
              <a:t> is the diameter of the aperture</a:t>
            </a:r>
          </a:p>
        </p:txBody>
      </p:sp>
      <p:graphicFrame>
        <p:nvGraphicFramePr>
          <p:cNvPr id="10242" name="Object 4"/>
          <p:cNvGraphicFramePr>
            <a:graphicFrameLocks noChangeAspect="1"/>
          </p:cNvGraphicFramePr>
          <p:nvPr/>
        </p:nvGraphicFramePr>
        <p:xfrm>
          <a:off x="3041650" y="3948113"/>
          <a:ext cx="213360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63280" imgH="393480" progId="">
                  <p:embed/>
                </p:oleObj>
              </mc:Choice>
              <mc:Fallback>
                <p:oleObj name="Equation" r:id="rId2" imgW="863280" imgH="393480" progId="">
                  <p:embed/>
                  <p:pic>
                    <p:nvPicPr>
                      <p:cNvPr id="1024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1650" y="3948113"/>
                        <a:ext cx="2133600" cy="973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Circular Apertures, Well Resolved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350" y="1639888"/>
            <a:ext cx="3810000" cy="43830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The sources are far apart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images are well resolved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solid curves are the individual diffraction patterns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dashed lines are the resultant pattern</a:t>
            </a:r>
          </a:p>
        </p:txBody>
      </p:sp>
      <p:graphicFrame>
        <p:nvGraphicFramePr>
          <p:cNvPr id="11266" name="Object 4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5629275" y="1500188"/>
          <a:ext cx="2417763" cy="461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3400900" imgH="6485714" progId="">
                  <p:embed/>
                </p:oleObj>
              </mc:Choice>
              <mc:Fallback>
                <p:oleObj name="Photo Editor Photo" r:id="rId2" imgW="3400900" imgH="6485714" progId="">
                  <p:embed/>
                  <p:pic>
                    <p:nvPicPr>
                      <p:cNvPr id="1126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9275" y="1500188"/>
                        <a:ext cx="2417763" cy="4611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Circular Apertures, Just Resolved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5600" y="1481138"/>
            <a:ext cx="3810000" cy="4383087"/>
          </a:xfrm>
        </p:spPr>
        <p:txBody>
          <a:bodyPr/>
          <a:lstStyle/>
          <a:p>
            <a:pPr eaLnBrk="1" hangingPunct="1"/>
            <a:r>
              <a:rPr lang="en-US" sz="2400"/>
              <a:t>The sources are separated by an angle that satisfies Rayleigh’s criterion</a:t>
            </a:r>
          </a:p>
          <a:p>
            <a:pPr eaLnBrk="1" hangingPunct="1"/>
            <a:r>
              <a:rPr lang="en-US" sz="2400"/>
              <a:t>The images are just resolved</a:t>
            </a:r>
          </a:p>
          <a:p>
            <a:pPr eaLnBrk="1" hangingPunct="1"/>
            <a:r>
              <a:rPr lang="en-US" sz="2400"/>
              <a:t>The solid curves are the individual diffraction patterns</a:t>
            </a:r>
          </a:p>
          <a:p>
            <a:pPr eaLnBrk="1" hangingPunct="1"/>
            <a:r>
              <a:rPr lang="en-US" sz="2400"/>
              <a:t>The dashed lines are the resultant pattern</a:t>
            </a:r>
          </a:p>
        </p:txBody>
      </p:sp>
      <p:graphicFrame>
        <p:nvGraphicFramePr>
          <p:cNvPr id="12290" name="Object 4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5726113" y="1514475"/>
          <a:ext cx="22002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3323810" imgH="6582694" progId="">
                  <p:embed/>
                </p:oleObj>
              </mc:Choice>
              <mc:Fallback>
                <p:oleObj name="Photo Editor Photo" r:id="rId2" imgW="3323810" imgH="6582694" progId="">
                  <p:embed/>
                  <p:pic>
                    <p:nvPicPr>
                      <p:cNvPr id="1229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6113" y="1514475"/>
                        <a:ext cx="2200275" cy="4525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Circular Apertures, Not Resolved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09713"/>
            <a:ext cx="3810000" cy="43830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The sources are close together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images are unresolved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solid curves are the individual diffraction patterns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dashed lines are the resultant pattern</a:t>
            </a:r>
          </a:p>
        </p:txBody>
      </p:sp>
      <p:graphicFrame>
        <p:nvGraphicFramePr>
          <p:cNvPr id="13314" name="Object 4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5819775" y="1600200"/>
          <a:ext cx="1700213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2734057" imgH="7000000" progId="">
                  <p:embed/>
                </p:oleObj>
              </mc:Choice>
              <mc:Fallback>
                <p:oleObj name="Photo Editor Photo" r:id="rId2" imgW="2734057" imgH="7000000" progId="">
                  <p:embed/>
                  <p:pic>
                    <p:nvPicPr>
                      <p:cNvPr id="133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9775" y="1600200"/>
                        <a:ext cx="1700213" cy="4525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133600"/>
            <a:ext cx="33401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352800"/>
            <a:ext cx="33401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5029200"/>
            <a:ext cx="33401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609600"/>
            <a:ext cx="3340100" cy="126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410200" y="1219200"/>
            <a:ext cx="214315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Completely Resolved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Rayleigh Criterion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Sparrow Criterion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Unresolved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Resolution, Example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990600" y="4343400"/>
            <a:ext cx="7772400" cy="1981200"/>
          </a:xfrm>
        </p:spPr>
        <p:txBody>
          <a:bodyPr/>
          <a:lstStyle/>
          <a:p>
            <a:pPr eaLnBrk="1" hangingPunct="1"/>
            <a:r>
              <a:rPr lang="en-US" sz="2800" dirty="0"/>
              <a:t>Pluto and its moon, </a:t>
            </a:r>
            <a:r>
              <a:rPr lang="en-US" sz="2800" dirty="0" err="1"/>
              <a:t>Charon</a:t>
            </a:r>
            <a:endParaRPr lang="en-US" sz="2800" dirty="0"/>
          </a:p>
          <a:p>
            <a:pPr eaLnBrk="1" hangingPunct="1"/>
            <a:r>
              <a:rPr lang="en-US" sz="2800" dirty="0"/>
              <a:t>Left: Earth-based telescope is blurred</a:t>
            </a:r>
          </a:p>
          <a:p>
            <a:pPr eaLnBrk="1" hangingPunct="1"/>
            <a:r>
              <a:rPr lang="en-US" sz="2800" dirty="0"/>
              <a:t>Right: Hubble Space Telescope clearly resolves the two objects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881187"/>
            <a:ext cx="2473657" cy="187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990600" y="2947987"/>
            <a:ext cx="914400" cy="838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990600" y="2947987"/>
            <a:ext cx="2286000" cy="838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4800" y="3657600"/>
            <a:ext cx="67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1752600"/>
            <a:ext cx="860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Charon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19200" y="2133600"/>
            <a:ext cx="6858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199" y="1828800"/>
            <a:ext cx="380245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771525"/>
            <a:ext cx="72009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Disclaimer for Today’s Demonstrations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the humidity is high, we will be in trouble</a:t>
            </a:r>
          </a:p>
          <a:p>
            <a:r>
              <a:rPr lang="en-US"/>
              <a:t>The fact that humidity is important is fascinating</a:t>
            </a:r>
          </a:p>
          <a:p>
            <a:pPr lvl="1"/>
            <a:r>
              <a:rPr lang="en-US"/>
              <a:t>If the humidity is high, we will consider why humidity is important as an extra credit problem! – so we will be OK either way.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C320-8316-5B60-42C5-D3EC777D7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C059B-6014-B5E0-51ED-7E3106A19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/>
              <a:t>I rub a balloon on my hair. Now my hair is a mess and the balloon sticks to the wall. What makes this happen?</a:t>
            </a:r>
          </a:p>
          <a:p>
            <a:pPr marL="742950" indent="-742950">
              <a:buAutoNum type="alphaLcParenR"/>
            </a:pPr>
            <a:r>
              <a:rPr lang="en-US" sz="3600" dirty="0"/>
              <a:t>Hair gel, it’s sticky</a:t>
            </a:r>
          </a:p>
          <a:p>
            <a:pPr marL="742950" indent="-742950">
              <a:buAutoNum type="alphaLcParenR"/>
            </a:pPr>
            <a:r>
              <a:rPr lang="en-US" sz="3600" dirty="0"/>
              <a:t>Electric charge</a:t>
            </a:r>
          </a:p>
          <a:p>
            <a:pPr marL="742950" indent="-742950">
              <a:buAutoNum type="alphaLcParenR"/>
            </a:pPr>
            <a:r>
              <a:rPr lang="en-US" sz="3600" dirty="0"/>
              <a:t>The rubber was dissolved by whatever he used in his hair and now the rubber sticks to the wall</a:t>
            </a:r>
          </a:p>
          <a:p>
            <a:pPr marL="742950" indent="-742950">
              <a:buAutoNum type="alphaLcParenR"/>
            </a:pPr>
            <a:r>
              <a:rPr lang="en-US" sz="3600" dirty="0"/>
              <a:t>Magic</a:t>
            </a:r>
          </a:p>
          <a:p>
            <a:pPr marL="742950" indent="-742950">
              <a:buAutoNum type="alphaLcParenR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18571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2400" y="1295400"/>
            <a:ext cx="8763000" cy="3429000"/>
            <a:chOff x="96" y="816"/>
            <a:chExt cx="5520" cy="2160"/>
          </a:xfrm>
        </p:grpSpPr>
        <p:sp>
          <p:nvSpPr>
            <p:cNvPr id="32771" name="AutoShape 3"/>
            <p:cNvSpPr>
              <a:spLocks noChangeArrowheads="1"/>
            </p:cNvSpPr>
            <p:nvPr/>
          </p:nvSpPr>
          <p:spPr bwMode="auto">
            <a:xfrm>
              <a:off x="96" y="2160"/>
              <a:ext cx="2544" cy="528"/>
            </a:xfrm>
            <a:prstGeom prst="flowChartTerminator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2" name="Text Box 4"/>
            <p:cNvSpPr txBox="1">
              <a:spLocks noChangeArrowheads="1"/>
            </p:cNvSpPr>
            <p:nvPr/>
          </p:nvSpPr>
          <p:spPr bwMode="auto">
            <a:xfrm>
              <a:off x="2208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73" name="Text Box 5"/>
            <p:cNvSpPr txBox="1">
              <a:spLocks noChangeArrowheads="1"/>
            </p:cNvSpPr>
            <p:nvPr/>
          </p:nvSpPr>
          <p:spPr bwMode="auto">
            <a:xfrm>
              <a:off x="2304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74" name="Text Box 6"/>
            <p:cNvSpPr txBox="1">
              <a:spLocks noChangeArrowheads="1"/>
            </p:cNvSpPr>
            <p:nvPr/>
          </p:nvSpPr>
          <p:spPr bwMode="auto">
            <a:xfrm>
              <a:off x="2112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75" name="Text Box 7"/>
            <p:cNvSpPr txBox="1">
              <a:spLocks noChangeArrowheads="1"/>
            </p:cNvSpPr>
            <p:nvPr/>
          </p:nvSpPr>
          <p:spPr bwMode="auto">
            <a:xfrm>
              <a:off x="2016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76" name="Text Box 8"/>
            <p:cNvSpPr txBox="1">
              <a:spLocks noChangeArrowheads="1"/>
            </p:cNvSpPr>
            <p:nvPr/>
          </p:nvSpPr>
          <p:spPr bwMode="auto">
            <a:xfrm>
              <a:off x="2400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77" name="Text Box 9"/>
            <p:cNvSpPr txBox="1">
              <a:spLocks noChangeArrowheads="1"/>
            </p:cNvSpPr>
            <p:nvPr/>
          </p:nvSpPr>
          <p:spPr bwMode="auto">
            <a:xfrm>
              <a:off x="1248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78" name="Text Box 10"/>
            <p:cNvSpPr txBox="1">
              <a:spLocks noChangeArrowheads="1"/>
            </p:cNvSpPr>
            <p:nvPr/>
          </p:nvSpPr>
          <p:spPr bwMode="auto">
            <a:xfrm>
              <a:off x="1344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79" name="Text Box 11"/>
            <p:cNvSpPr txBox="1">
              <a:spLocks noChangeArrowheads="1"/>
            </p:cNvSpPr>
            <p:nvPr/>
          </p:nvSpPr>
          <p:spPr bwMode="auto">
            <a:xfrm>
              <a:off x="1152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80" name="Text Box 12"/>
            <p:cNvSpPr txBox="1">
              <a:spLocks noChangeArrowheads="1"/>
            </p:cNvSpPr>
            <p:nvPr/>
          </p:nvSpPr>
          <p:spPr bwMode="auto">
            <a:xfrm>
              <a:off x="1056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81" name="Text Box 13"/>
            <p:cNvSpPr txBox="1">
              <a:spLocks noChangeArrowheads="1"/>
            </p:cNvSpPr>
            <p:nvPr/>
          </p:nvSpPr>
          <p:spPr bwMode="auto">
            <a:xfrm>
              <a:off x="1440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82" name="Text Box 14"/>
            <p:cNvSpPr txBox="1">
              <a:spLocks noChangeArrowheads="1"/>
            </p:cNvSpPr>
            <p:nvPr/>
          </p:nvSpPr>
          <p:spPr bwMode="auto">
            <a:xfrm>
              <a:off x="1776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83" name="Text Box 15"/>
            <p:cNvSpPr txBox="1">
              <a:spLocks noChangeArrowheads="1"/>
            </p:cNvSpPr>
            <p:nvPr/>
          </p:nvSpPr>
          <p:spPr bwMode="auto">
            <a:xfrm>
              <a:off x="1872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84" name="Text Box 16"/>
            <p:cNvSpPr txBox="1">
              <a:spLocks noChangeArrowheads="1"/>
            </p:cNvSpPr>
            <p:nvPr/>
          </p:nvSpPr>
          <p:spPr bwMode="auto">
            <a:xfrm>
              <a:off x="1680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85" name="Text Box 17"/>
            <p:cNvSpPr txBox="1">
              <a:spLocks noChangeArrowheads="1"/>
            </p:cNvSpPr>
            <p:nvPr/>
          </p:nvSpPr>
          <p:spPr bwMode="auto">
            <a:xfrm>
              <a:off x="1584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86" name="Text Box 18"/>
            <p:cNvSpPr txBox="1">
              <a:spLocks noChangeArrowheads="1"/>
            </p:cNvSpPr>
            <p:nvPr/>
          </p:nvSpPr>
          <p:spPr bwMode="auto">
            <a:xfrm>
              <a:off x="1968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87" name="Text Box 19"/>
            <p:cNvSpPr txBox="1">
              <a:spLocks noChangeArrowheads="1"/>
            </p:cNvSpPr>
            <p:nvPr/>
          </p:nvSpPr>
          <p:spPr bwMode="auto">
            <a:xfrm>
              <a:off x="720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88" name="Text Box 20"/>
            <p:cNvSpPr txBox="1">
              <a:spLocks noChangeArrowheads="1"/>
            </p:cNvSpPr>
            <p:nvPr/>
          </p:nvSpPr>
          <p:spPr bwMode="auto">
            <a:xfrm>
              <a:off x="816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89" name="Text Box 21"/>
            <p:cNvSpPr txBox="1">
              <a:spLocks noChangeArrowheads="1"/>
            </p:cNvSpPr>
            <p:nvPr/>
          </p:nvSpPr>
          <p:spPr bwMode="auto">
            <a:xfrm>
              <a:off x="624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90" name="Text Box 22"/>
            <p:cNvSpPr txBox="1">
              <a:spLocks noChangeArrowheads="1"/>
            </p:cNvSpPr>
            <p:nvPr/>
          </p:nvSpPr>
          <p:spPr bwMode="auto">
            <a:xfrm>
              <a:off x="438" y="2304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91" name="Text Box 23"/>
            <p:cNvSpPr txBox="1">
              <a:spLocks noChangeArrowheads="1"/>
            </p:cNvSpPr>
            <p:nvPr/>
          </p:nvSpPr>
          <p:spPr bwMode="auto">
            <a:xfrm>
              <a:off x="912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92" name="Text Box 24"/>
            <p:cNvSpPr txBox="1">
              <a:spLocks noChangeArrowheads="1"/>
            </p:cNvSpPr>
            <p:nvPr/>
          </p:nvSpPr>
          <p:spPr bwMode="auto">
            <a:xfrm>
              <a:off x="348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93" name="Text Box 25"/>
            <p:cNvSpPr txBox="1">
              <a:spLocks noChangeArrowheads="1"/>
            </p:cNvSpPr>
            <p:nvPr/>
          </p:nvSpPr>
          <p:spPr bwMode="auto">
            <a:xfrm>
              <a:off x="252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794" name="AutoShape 26"/>
            <p:cNvSpPr>
              <a:spLocks noChangeArrowheads="1"/>
            </p:cNvSpPr>
            <p:nvPr/>
          </p:nvSpPr>
          <p:spPr bwMode="auto">
            <a:xfrm>
              <a:off x="3072" y="2160"/>
              <a:ext cx="2544" cy="528"/>
            </a:xfrm>
            <a:prstGeom prst="flowChartTerminator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5" name="Text Box 27"/>
            <p:cNvSpPr txBox="1">
              <a:spLocks noChangeArrowheads="1"/>
            </p:cNvSpPr>
            <p:nvPr/>
          </p:nvSpPr>
          <p:spPr bwMode="auto">
            <a:xfrm>
              <a:off x="3360" y="2256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2796" name="Line 28"/>
            <p:cNvSpPr>
              <a:spLocks noChangeShapeType="1"/>
            </p:cNvSpPr>
            <p:nvPr/>
          </p:nvSpPr>
          <p:spPr bwMode="auto">
            <a:xfrm>
              <a:off x="4272" y="816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7" name="Line 29"/>
            <p:cNvSpPr>
              <a:spLocks noChangeShapeType="1"/>
            </p:cNvSpPr>
            <p:nvPr/>
          </p:nvSpPr>
          <p:spPr bwMode="auto">
            <a:xfrm flipH="1">
              <a:off x="3648" y="158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8" name="Line 30"/>
            <p:cNvSpPr>
              <a:spLocks noChangeShapeType="1"/>
            </p:cNvSpPr>
            <p:nvPr/>
          </p:nvSpPr>
          <p:spPr bwMode="auto">
            <a:xfrm>
              <a:off x="4272" y="158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99" name="Text Box 31"/>
            <p:cNvSpPr txBox="1">
              <a:spLocks noChangeArrowheads="1"/>
            </p:cNvSpPr>
            <p:nvPr/>
          </p:nvSpPr>
          <p:spPr bwMode="auto">
            <a:xfrm>
              <a:off x="5184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00" name="Text Box 32"/>
            <p:cNvSpPr txBox="1">
              <a:spLocks noChangeArrowheads="1"/>
            </p:cNvSpPr>
            <p:nvPr/>
          </p:nvSpPr>
          <p:spPr bwMode="auto">
            <a:xfrm>
              <a:off x="5280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01" name="Text Box 33"/>
            <p:cNvSpPr txBox="1">
              <a:spLocks noChangeArrowheads="1"/>
            </p:cNvSpPr>
            <p:nvPr/>
          </p:nvSpPr>
          <p:spPr bwMode="auto">
            <a:xfrm>
              <a:off x="5088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02" name="Text Box 34"/>
            <p:cNvSpPr txBox="1">
              <a:spLocks noChangeArrowheads="1"/>
            </p:cNvSpPr>
            <p:nvPr/>
          </p:nvSpPr>
          <p:spPr bwMode="auto">
            <a:xfrm>
              <a:off x="4992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03" name="Text Box 35"/>
            <p:cNvSpPr txBox="1">
              <a:spLocks noChangeArrowheads="1"/>
            </p:cNvSpPr>
            <p:nvPr/>
          </p:nvSpPr>
          <p:spPr bwMode="auto">
            <a:xfrm>
              <a:off x="5376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04" name="Text Box 36"/>
            <p:cNvSpPr txBox="1">
              <a:spLocks noChangeArrowheads="1"/>
            </p:cNvSpPr>
            <p:nvPr/>
          </p:nvSpPr>
          <p:spPr bwMode="auto">
            <a:xfrm>
              <a:off x="4224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05" name="Text Box 37"/>
            <p:cNvSpPr txBox="1">
              <a:spLocks noChangeArrowheads="1"/>
            </p:cNvSpPr>
            <p:nvPr/>
          </p:nvSpPr>
          <p:spPr bwMode="auto">
            <a:xfrm>
              <a:off x="4320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06" name="Text Box 38"/>
            <p:cNvSpPr txBox="1">
              <a:spLocks noChangeArrowheads="1"/>
            </p:cNvSpPr>
            <p:nvPr/>
          </p:nvSpPr>
          <p:spPr bwMode="auto">
            <a:xfrm>
              <a:off x="4128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07" name="Text Box 39"/>
            <p:cNvSpPr txBox="1">
              <a:spLocks noChangeArrowheads="1"/>
            </p:cNvSpPr>
            <p:nvPr/>
          </p:nvSpPr>
          <p:spPr bwMode="auto">
            <a:xfrm>
              <a:off x="4032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08" name="Text Box 40"/>
            <p:cNvSpPr txBox="1">
              <a:spLocks noChangeArrowheads="1"/>
            </p:cNvSpPr>
            <p:nvPr/>
          </p:nvSpPr>
          <p:spPr bwMode="auto">
            <a:xfrm>
              <a:off x="4416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09" name="Text Box 41"/>
            <p:cNvSpPr txBox="1">
              <a:spLocks noChangeArrowheads="1"/>
            </p:cNvSpPr>
            <p:nvPr/>
          </p:nvSpPr>
          <p:spPr bwMode="auto">
            <a:xfrm>
              <a:off x="4752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10" name="Text Box 42"/>
            <p:cNvSpPr txBox="1">
              <a:spLocks noChangeArrowheads="1"/>
            </p:cNvSpPr>
            <p:nvPr/>
          </p:nvSpPr>
          <p:spPr bwMode="auto">
            <a:xfrm>
              <a:off x="4848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11" name="Text Box 43"/>
            <p:cNvSpPr txBox="1">
              <a:spLocks noChangeArrowheads="1"/>
            </p:cNvSpPr>
            <p:nvPr/>
          </p:nvSpPr>
          <p:spPr bwMode="auto">
            <a:xfrm>
              <a:off x="4656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12" name="Text Box 44"/>
            <p:cNvSpPr txBox="1">
              <a:spLocks noChangeArrowheads="1"/>
            </p:cNvSpPr>
            <p:nvPr/>
          </p:nvSpPr>
          <p:spPr bwMode="auto">
            <a:xfrm>
              <a:off x="4560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13" name="Text Box 45"/>
            <p:cNvSpPr txBox="1">
              <a:spLocks noChangeArrowheads="1"/>
            </p:cNvSpPr>
            <p:nvPr/>
          </p:nvSpPr>
          <p:spPr bwMode="auto">
            <a:xfrm>
              <a:off x="4944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14" name="Text Box 46"/>
            <p:cNvSpPr txBox="1">
              <a:spLocks noChangeArrowheads="1"/>
            </p:cNvSpPr>
            <p:nvPr/>
          </p:nvSpPr>
          <p:spPr bwMode="auto">
            <a:xfrm>
              <a:off x="3696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15" name="Text Box 47"/>
            <p:cNvSpPr txBox="1">
              <a:spLocks noChangeArrowheads="1"/>
            </p:cNvSpPr>
            <p:nvPr/>
          </p:nvSpPr>
          <p:spPr bwMode="auto">
            <a:xfrm>
              <a:off x="3792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16" name="Text Box 48"/>
            <p:cNvSpPr txBox="1">
              <a:spLocks noChangeArrowheads="1"/>
            </p:cNvSpPr>
            <p:nvPr/>
          </p:nvSpPr>
          <p:spPr bwMode="auto">
            <a:xfrm>
              <a:off x="3600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17" name="Text Box 49"/>
            <p:cNvSpPr txBox="1">
              <a:spLocks noChangeArrowheads="1"/>
            </p:cNvSpPr>
            <p:nvPr/>
          </p:nvSpPr>
          <p:spPr bwMode="auto">
            <a:xfrm>
              <a:off x="3414" y="2304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18" name="Text Box 50"/>
            <p:cNvSpPr txBox="1">
              <a:spLocks noChangeArrowheads="1"/>
            </p:cNvSpPr>
            <p:nvPr/>
          </p:nvSpPr>
          <p:spPr bwMode="auto">
            <a:xfrm>
              <a:off x="3888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19" name="Text Box 51"/>
            <p:cNvSpPr txBox="1">
              <a:spLocks noChangeArrowheads="1"/>
            </p:cNvSpPr>
            <p:nvPr/>
          </p:nvSpPr>
          <p:spPr bwMode="auto">
            <a:xfrm>
              <a:off x="3324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20" name="Text Box 52"/>
            <p:cNvSpPr txBox="1">
              <a:spLocks noChangeArrowheads="1"/>
            </p:cNvSpPr>
            <p:nvPr/>
          </p:nvSpPr>
          <p:spPr bwMode="auto">
            <a:xfrm>
              <a:off x="3228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2821" name="Line 53"/>
            <p:cNvSpPr>
              <a:spLocks noChangeShapeType="1"/>
            </p:cNvSpPr>
            <p:nvPr/>
          </p:nvSpPr>
          <p:spPr bwMode="auto">
            <a:xfrm flipH="1">
              <a:off x="672" y="2976"/>
              <a:ext cx="672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22" name="Line 54"/>
            <p:cNvSpPr>
              <a:spLocks noChangeShapeType="1"/>
            </p:cNvSpPr>
            <p:nvPr/>
          </p:nvSpPr>
          <p:spPr bwMode="auto">
            <a:xfrm>
              <a:off x="4320" y="2976"/>
              <a:ext cx="672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2400" y="1295400"/>
            <a:ext cx="8763000" cy="3352800"/>
            <a:chOff x="96" y="816"/>
            <a:chExt cx="5520" cy="2112"/>
          </a:xfrm>
        </p:grpSpPr>
        <p:sp>
          <p:nvSpPr>
            <p:cNvPr id="33795" name="AutoShape 3"/>
            <p:cNvSpPr>
              <a:spLocks noChangeArrowheads="1"/>
            </p:cNvSpPr>
            <p:nvPr/>
          </p:nvSpPr>
          <p:spPr bwMode="auto">
            <a:xfrm>
              <a:off x="96" y="2160"/>
              <a:ext cx="2544" cy="528"/>
            </a:xfrm>
            <a:prstGeom prst="flowChartTerminator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6" name="AutoShape 4"/>
            <p:cNvSpPr>
              <a:spLocks noChangeArrowheads="1"/>
            </p:cNvSpPr>
            <p:nvPr/>
          </p:nvSpPr>
          <p:spPr bwMode="auto">
            <a:xfrm>
              <a:off x="3072" y="2160"/>
              <a:ext cx="2544" cy="528"/>
            </a:xfrm>
            <a:prstGeom prst="flowChartTerminator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797" name="Line 5"/>
            <p:cNvSpPr>
              <a:spLocks noChangeShapeType="1"/>
            </p:cNvSpPr>
            <p:nvPr/>
          </p:nvSpPr>
          <p:spPr bwMode="auto">
            <a:xfrm>
              <a:off x="4272" y="816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798" name="Line 6"/>
            <p:cNvSpPr>
              <a:spLocks noChangeShapeType="1"/>
            </p:cNvSpPr>
            <p:nvPr/>
          </p:nvSpPr>
          <p:spPr bwMode="auto">
            <a:xfrm flipH="1">
              <a:off x="3648" y="158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799" name="Line 7"/>
            <p:cNvSpPr>
              <a:spLocks noChangeShapeType="1"/>
            </p:cNvSpPr>
            <p:nvPr/>
          </p:nvSpPr>
          <p:spPr bwMode="auto">
            <a:xfrm>
              <a:off x="4272" y="158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0" name="Text Box 8"/>
            <p:cNvSpPr txBox="1">
              <a:spLocks noChangeArrowheads="1"/>
            </p:cNvSpPr>
            <p:nvPr/>
          </p:nvSpPr>
          <p:spPr bwMode="auto">
            <a:xfrm>
              <a:off x="3360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01" name="Text Box 9"/>
            <p:cNvSpPr txBox="1">
              <a:spLocks noChangeArrowheads="1"/>
            </p:cNvSpPr>
            <p:nvPr/>
          </p:nvSpPr>
          <p:spPr bwMode="auto">
            <a:xfrm>
              <a:off x="3456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02" name="Text Box 10"/>
            <p:cNvSpPr txBox="1">
              <a:spLocks noChangeArrowheads="1"/>
            </p:cNvSpPr>
            <p:nvPr/>
          </p:nvSpPr>
          <p:spPr bwMode="auto">
            <a:xfrm>
              <a:off x="3408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03" name="Text Box 11"/>
            <p:cNvSpPr txBox="1">
              <a:spLocks noChangeArrowheads="1"/>
            </p:cNvSpPr>
            <p:nvPr/>
          </p:nvSpPr>
          <p:spPr bwMode="auto">
            <a:xfrm>
              <a:off x="3264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04" name="Text Box 12"/>
            <p:cNvSpPr txBox="1">
              <a:spLocks noChangeArrowheads="1"/>
            </p:cNvSpPr>
            <p:nvPr/>
          </p:nvSpPr>
          <p:spPr bwMode="auto">
            <a:xfrm>
              <a:off x="3792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05" name="Text Box 13"/>
            <p:cNvSpPr txBox="1">
              <a:spLocks noChangeArrowheads="1"/>
            </p:cNvSpPr>
            <p:nvPr/>
          </p:nvSpPr>
          <p:spPr bwMode="auto">
            <a:xfrm>
              <a:off x="3888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06" name="Text Box 14"/>
            <p:cNvSpPr txBox="1">
              <a:spLocks noChangeArrowheads="1"/>
            </p:cNvSpPr>
            <p:nvPr/>
          </p:nvSpPr>
          <p:spPr bwMode="auto">
            <a:xfrm>
              <a:off x="3840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07" name="Text Box 15"/>
            <p:cNvSpPr txBox="1">
              <a:spLocks noChangeArrowheads="1"/>
            </p:cNvSpPr>
            <p:nvPr/>
          </p:nvSpPr>
          <p:spPr bwMode="auto">
            <a:xfrm>
              <a:off x="3696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08" name="Text Box 16"/>
            <p:cNvSpPr txBox="1">
              <a:spLocks noChangeArrowheads="1"/>
            </p:cNvSpPr>
            <p:nvPr/>
          </p:nvSpPr>
          <p:spPr bwMode="auto">
            <a:xfrm>
              <a:off x="4176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09" name="Text Box 17"/>
            <p:cNvSpPr txBox="1">
              <a:spLocks noChangeArrowheads="1"/>
            </p:cNvSpPr>
            <p:nvPr/>
          </p:nvSpPr>
          <p:spPr bwMode="auto">
            <a:xfrm>
              <a:off x="4272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10" name="Text Box 18"/>
            <p:cNvSpPr txBox="1">
              <a:spLocks noChangeArrowheads="1"/>
            </p:cNvSpPr>
            <p:nvPr/>
          </p:nvSpPr>
          <p:spPr bwMode="auto">
            <a:xfrm>
              <a:off x="4224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11" name="Text Box 19"/>
            <p:cNvSpPr txBox="1">
              <a:spLocks noChangeArrowheads="1"/>
            </p:cNvSpPr>
            <p:nvPr/>
          </p:nvSpPr>
          <p:spPr bwMode="auto">
            <a:xfrm>
              <a:off x="4080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12" name="Text Box 20"/>
            <p:cNvSpPr txBox="1">
              <a:spLocks noChangeArrowheads="1"/>
            </p:cNvSpPr>
            <p:nvPr/>
          </p:nvSpPr>
          <p:spPr bwMode="auto">
            <a:xfrm>
              <a:off x="4620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13" name="Text Box 21"/>
            <p:cNvSpPr txBox="1">
              <a:spLocks noChangeArrowheads="1"/>
            </p:cNvSpPr>
            <p:nvPr/>
          </p:nvSpPr>
          <p:spPr bwMode="auto">
            <a:xfrm>
              <a:off x="4716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14" name="Text Box 22"/>
            <p:cNvSpPr txBox="1">
              <a:spLocks noChangeArrowheads="1"/>
            </p:cNvSpPr>
            <p:nvPr/>
          </p:nvSpPr>
          <p:spPr bwMode="auto">
            <a:xfrm>
              <a:off x="4668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15" name="Text Box 23"/>
            <p:cNvSpPr txBox="1">
              <a:spLocks noChangeArrowheads="1"/>
            </p:cNvSpPr>
            <p:nvPr/>
          </p:nvSpPr>
          <p:spPr bwMode="auto">
            <a:xfrm>
              <a:off x="4524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16" name="Text Box 24"/>
            <p:cNvSpPr txBox="1">
              <a:spLocks noChangeArrowheads="1"/>
            </p:cNvSpPr>
            <p:nvPr/>
          </p:nvSpPr>
          <p:spPr bwMode="auto">
            <a:xfrm>
              <a:off x="5052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17" name="Text Box 25"/>
            <p:cNvSpPr txBox="1">
              <a:spLocks noChangeArrowheads="1"/>
            </p:cNvSpPr>
            <p:nvPr/>
          </p:nvSpPr>
          <p:spPr bwMode="auto">
            <a:xfrm>
              <a:off x="5148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18" name="Text Box 26"/>
            <p:cNvSpPr txBox="1">
              <a:spLocks noChangeArrowheads="1"/>
            </p:cNvSpPr>
            <p:nvPr/>
          </p:nvSpPr>
          <p:spPr bwMode="auto">
            <a:xfrm>
              <a:off x="5100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19" name="Text Box 27"/>
            <p:cNvSpPr txBox="1">
              <a:spLocks noChangeArrowheads="1"/>
            </p:cNvSpPr>
            <p:nvPr/>
          </p:nvSpPr>
          <p:spPr bwMode="auto">
            <a:xfrm>
              <a:off x="4956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20" name="Text Box 28"/>
            <p:cNvSpPr txBox="1">
              <a:spLocks noChangeArrowheads="1"/>
            </p:cNvSpPr>
            <p:nvPr/>
          </p:nvSpPr>
          <p:spPr bwMode="auto">
            <a:xfrm>
              <a:off x="384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21" name="Text Box 29"/>
            <p:cNvSpPr txBox="1">
              <a:spLocks noChangeArrowheads="1"/>
            </p:cNvSpPr>
            <p:nvPr/>
          </p:nvSpPr>
          <p:spPr bwMode="auto">
            <a:xfrm>
              <a:off x="480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22" name="Text Box 30"/>
            <p:cNvSpPr txBox="1">
              <a:spLocks noChangeArrowheads="1"/>
            </p:cNvSpPr>
            <p:nvPr/>
          </p:nvSpPr>
          <p:spPr bwMode="auto">
            <a:xfrm>
              <a:off x="432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23" name="Text Box 31"/>
            <p:cNvSpPr txBox="1">
              <a:spLocks noChangeArrowheads="1"/>
            </p:cNvSpPr>
            <p:nvPr/>
          </p:nvSpPr>
          <p:spPr bwMode="auto">
            <a:xfrm>
              <a:off x="288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24" name="Text Box 32"/>
            <p:cNvSpPr txBox="1">
              <a:spLocks noChangeArrowheads="1"/>
            </p:cNvSpPr>
            <p:nvPr/>
          </p:nvSpPr>
          <p:spPr bwMode="auto">
            <a:xfrm>
              <a:off x="816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25" name="Text Box 33"/>
            <p:cNvSpPr txBox="1">
              <a:spLocks noChangeArrowheads="1"/>
            </p:cNvSpPr>
            <p:nvPr/>
          </p:nvSpPr>
          <p:spPr bwMode="auto">
            <a:xfrm>
              <a:off x="912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26" name="Text Box 34"/>
            <p:cNvSpPr txBox="1">
              <a:spLocks noChangeArrowheads="1"/>
            </p:cNvSpPr>
            <p:nvPr/>
          </p:nvSpPr>
          <p:spPr bwMode="auto">
            <a:xfrm>
              <a:off x="864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27" name="Text Box 35"/>
            <p:cNvSpPr txBox="1">
              <a:spLocks noChangeArrowheads="1"/>
            </p:cNvSpPr>
            <p:nvPr/>
          </p:nvSpPr>
          <p:spPr bwMode="auto">
            <a:xfrm>
              <a:off x="720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28" name="Text Box 36"/>
            <p:cNvSpPr txBox="1">
              <a:spLocks noChangeArrowheads="1"/>
            </p:cNvSpPr>
            <p:nvPr/>
          </p:nvSpPr>
          <p:spPr bwMode="auto">
            <a:xfrm>
              <a:off x="1200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29" name="Text Box 37"/>
            <p:cNvSpPr txBox="1">
              <a:spLocks noChangeArrowheads="1"/>
            </p:cNvSpPr>
            <p:nvPr/>
          </p:nvSpPr>
          <p:spPr bwMode="auto">
            <a:xfrm>
              <a:off x="1296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30" name="Text Box 38"/>
            <p:cNvSpPr txBox="1">
              <a:spLocks noChangeArrowheads="1"/>
            </p:cNvSpPr>
            <p:nvPr/>
          </p:nvSpPr>
          <p:spPr bwMode="auto">
            <a:xfrm>
              <a:off x="1248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31" name="Text Box 39"/>
            <p:cNvSpPr txBox="1">
              <a:spLocks noChangeArrowheads="1"/>
            </p:cNvSpPr>
            <p:nvPr/>
          </p:nvSpPr>
          <p:spPr bwMode="auto">
            <a:xfrm>
              <a:off x="1104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32" name="Text Box 40"/>
            <p:cNvSpPr txBox="1">
              <a:spLocks noChangeArrowheads="1"/>
            </p:cNvSpPr>
            <p:nvPr/>
          </p:nvSpPr>
          <p:spPr bwMode="auto">
            <a:xfrm>
              <a:off x="1644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33" name="Text Box 41"/>
            <p:cNvSpPr txBox="1">
              <a:spLocks noChangeArrowheads="1"/>
            </p:cNvSpPr>
            <p:nvPr/>
          </p:nvSpPr>
          <p:spPr bwMode="auto">
            <a:xfrm>
              <a:off x="1740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34" name="Text Box 42"/>
            <p:cNvSpPr txBox="1">
              <a:spLocks noChangeArrowheads="1"/>
            </p:cNvSpPr>
            <p:nvPr/>
          </p:nvSpPr>
          <p:spPr bwMode="auto">
            <a:xfrm>
              <a:off x="1692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35" name="Text Box 43"/>
            <p:cNvSpPr txBox="1">
              <a:spLocks noChangeArrowheads="1"/>
            </p:cNvSpPr>
            <p:nvPr/>
          </p:nvSpPr>
          <p:spPr bwMode="auto">
            <a:xfrm>
              <a:off x="1548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36" name="Text Box 44"/>
            <p:cNvSpPr txBox="1">
              <a:spLocks noChangeArrowheads="1"/>
            </p:cNvSpPr>
            <p:nvPr/>
          </p:nvSpPr>
          <p:spPr bwMode="auto">
            <a:xfrm>
              <a:off x="2076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37" name="Text Box 45"/>
            <p:cNvSpPr txBox="1">
              <a:spLocks noChangeArrowheads="1"/>
            </p:cNvSpPr>
            <p:nvPr/>
          </p:nvSpPr>
          <p:spPr bwMode="auto">
            <a:xfrm>
              <a:off x="2172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38" name="Text Box 46"/>
            <p:cNvSpPr txBox="1">
              <a:spLocks noChangeArrowheads="1"/>
            </p:cNvSpPr>
            <p:nvPr/>
          </p:nvSpPr>
          <p:spPr bwMode="auto">
            <a:xfrm>
              <a:off x="2124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39" name="Text Box 47"/>
            <p:cNvSpPr txBox="1">
              <a:spLocks noChangeArrowheads="1"/>
            </p:cNvSpPr>
            <p:nvPr/>
          </p:nvSpPr>
          <p:spPr bwMode="auto">
            <a:xfrm>
              <a:off x="1980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3840" name="Line 48"/>
            <p:cNvSpPr>
              <a:spLocks noChangeShapeType="1"/>
            </p:cNvSpPr>
            <p:nvPr/>
          </p:nvSpPr>
          <p:spPr bwMode="auto">
            <a:xfrm flipH="1">
              <a:off x="672" y="2928"/>
              <a:ext cx="672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1" name="Line 49"/>
            <p:cNvSpPr>
              <a:spLocks noChangeShapeType="1"/>
            </p:cNvSpPr>
            <p:nvPr/>
          </p:nvSpPr>
          <p:spPr bwMode="auto">
            <a:xfrm>
              <a:off x="4320" y="2928"/>
              <a:ext cx="672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5" name="Rectangle 3"/>
          <p:cNvSpPr>
            <a:spLocks noGrp="1" noChangeArrowheads="1"/>
          </p:cNvSpPr>
          <p:nvPr>
            <p:ph type="title"/>
          </p:nvPr>
        </p:nvSpPr>
        <p:spPr>
          <a:xfrm>
            <a:off x="933450" y="0"/>
            <a:ext cx="729456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223.19.4 </a:t>
            </a:r>
            <a:r>
              <a:rPr lang="en-US" sz="2800" dirty="0">
                <a:solidFill>
                  <a:schemeClr val="accent2"/>
                </a:solidFill>
              </a:rPr>
              <a:t>Electric Charge I</a:t>
            </a:r>
          </a:p>
        </p:txBody>
      </p:sp>
      <p:sp>
        <p:nvSpPr>
          <p:cNvPr id="1359878" name="Rectangle 6"/>
          <p:cNvSpPr>
            <a:spLocks noGrp="1" noChangeArrowheads="1"/>
          </p:cNvSpPr>
          <p:nvPr>
            <p:ph idx="1"/>
          </p:nvPr>
        </p:nvSpPr>
        <p:spPr>
          <a:xfrm>
            <a:off x="278761" y="1304451"/>
            <a:ext cx="3913187" cy="2230438"/>
          </a:xfrm>
          <a:noFill/>
          <a:ln/>
        </p:spPr>
        <p:txBody>
          <a:bodyPr>
            <a:normAutofit fontScale="77500" lnSpcReduction="20000"/>
          </a:bodyPr>
          <a:lstStyle/>
          <a:p>
            <a:pPr marL="401638" indent="-401638">
              <a:lnSpc>
                <a:spcPct val="115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b="1" dirty="0"/>
              <a:t>	Two charged balls are repelling each other as they hang from the ceiling.   What can you say about their charges?</a:t>
            </a:r>
          </a:p>
        </p:txBody>
      </p:sp>
      <p:sp>
        <p:nvSpPr>
          <p:cNvPr id="1359876" name="Rectangle 4"/>
          <p:cNvSpPr>
            <a:spLocks noChangeArrowheads="1"/>
          </p:cNvSpPr>
          <p:nvPr/>
        </p:nvSpPr>
        <p:spPr bwMode="auto">
          <a:xfrm>
            <a:off x="4572000" y="1219200"/>
            <a:ext cx="4191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endParaRPr 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59877" name="Rectangle 5"/>
          <p:cNvSpPr>
            <a:spLocks noChangeArrowheads="1"/>
          </p:cNvSpPr>
          <p:nvPr/>
        </p:nvSpPr>
        <p:spPr bwMode="auto">
          <a:xfrm>
            <a:off x="5155252" y="1486610"/>
            <a:ext cx="3511550" cy="266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1)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one is positive, the other is negative </a:t>
            </a:r>
            <a:endParaRPr lang="en-US" b="1" dirty="0">
              <a:solidFill>
                <a:schemeClr val="tx2"/>
              </a:solidFill>
            </a:endParaRP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2) both are positive</a:t>
            </a: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3) both are negative</a:t>
            </a: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4) both are positive or both are negative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59880" name="Rectangle 8"/>
          <p:cNvSpPr>
            <a:spLocks noChangeArrowheads="1"/>
          </p:cNvSpPr>
          <p:nvPr/>
        </p:nvSpPr>
        <p:spPr bwMode="auto">
          <a:xfrm>
            <a:off x="5458305" y="4245409"/>
            <a:ext cx="2774950" cy="22828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920268" y="4629584"/>
            <a:ext cx="1828800" cy="1524000"/>
            <a:chOff x="3696" y="2304"/>
            <a:chExt cx="1152" cy="960"/>
          </a:xfrm>
        </p:grpSpPr>
        <p:sp>
          <p:nvSpPr>
            <p:cNvPr id="1359882" name="Rectangle 10" descr="Wide downward diagonal"/>
            <p:cNvSpPr>
              <a:spLocks noChangeArrowheads="1"/>
            </p:cNvSpPr>
            <p:nvPr/>
          </p:nvSpPr>
          <p:spPr bwMode="auto">
            <a:xfrm>
              <a:off x="3884" y="2304"/>
              <a:ext cx="743" cy="116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9883" name="Line 11"/>
            <p:cNvSpPr>
              <a:spLocks noChangeShapeType="1"/>
            </p:cNvSpPr>
            <p:nvPr/>
          </p:nvSpPr>
          <p:spPr bwMode="auto">
            <a:xfrm>
              <a:off x="4464" y="2400"/>
              <a:ext cx="222" cy="6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9884" name="Line 12"/>
            <p:cNvSpPr>
              <a:spLocks noChangeShapeType="1"/>
            </p:cNvSpPr>
            <p:nvPr/>
          </p:nvSpPr>
          <p:spPr bwMode="auto">
            <a:xfrm flipH="1">
              <a:off x="3865" y="2400"/>
              <a:ext cx="215" cy="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9885" name="Oval 13"/>
            <p:cNvSpPr>
              <a:spLocks noChangeArrowheads="1"/>
            </p:cNvSpPr>
            <p:nvPr/>
          </p:nvSpPr>
          <p:spPr bwMode="auto">
            <a:xfrm>
              <a:off x="3696" y="297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9886" name="Oval 14"/>
            <p:cNvSpPr>
              <a:spLocks noChangeArrowheads="1"/>
            </p:cNvSpPr>
            <p:nvPr/>
          </p:nvSpPr>
          <p:spPr bwMode="auto">
            <a:xfrm>
              <a:off x="4560" y="2976"/>
              <a:ext cx="288" cy="288"/>
            </a:xfrm>
            <a:prstGeom prst="ellipse">
              <a:avLst/>
            </a:prstGeom>
            <a:solidFill>
              <a:schemeClr val="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3" name="Rectangle 3"/>
          <p:cNvSpPr>
            <a:spLocks noGrp="1" noChangeArrowheads="1"/>
          </p:cNvSpPr>
          <p:nvPr>
            <p:ph type="title"/>
          </p:nvPr>
        </p:nvSpPr>
        <p:spPr>
          <a:xfrm>
            <a:off x="933450" y="0"/>
            <a:ext cx="729456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 err="1"/>
              <a:t>ConcepTest</a:t>
            </a:r>
            <a:r>
              <a:rPr lang="en-US" sz="2800" i="1" dirty="0"/>
              <a:t> 16.1a</a:t>
            </a:r>
            <a:r>
              <a:rPr lang="en-US" sz="2800" i="1" dirty="0">
                <a:solidFill>
                  <a:srgbClr val="000000"/>
                </a:solidFill>
                <a:effectLst/>
              </a:rPr>
              <a:t>   </a:t>
            </a:r>
            <a:r>
              <a:rPr lang="en-US" sz="2800" dirty="0">
                <a:solidFill>
                  <a:schemeClr val="accent2"/>
                </a:solidFill>
              </a:rPr>
              <a:t>Electric Charge I</a:t>
            </a:r>
          </a:p>
        </p:txBody>
      </p:sp>
      <p:sp>
        <p:nvSpPr>
          <p:cNvPr id="1361929" name="Rectangle 9"/>
          <p:cNvSpPr>
            <a:spLocks noGrp="1" noChangeArrowheads="1"/>
          </p:cNvSpPr>
          <p:nvPr>
            <p:ph idx="1"/>
          </p:nvPr>
        </p:nvSpPr>
        <p:spPr>
          <a:xfrm>
            <a:off x="251466" y="1181622"/>
            <a:ext cx="3913187" cy="2230438"/>
          </a:xfrm>
          <a:noFill/>
          <a:ln/>
        </p:spPr>
        <p:txBody>
          <a:bodyPr/>
          <a:lstStyle/>
          <a:p>
            <a:pPr marL="401638" indent="-401638">
              <a:lnSpc>
                <a:spcPct val="115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2000" b="1" dirty="0"/>
              <a:t>	Two charged balls are repelling each other as they hang from the ceiling.   What can you say about their charges?</a:t>
            </a:r>
          </a:p>
        </p:txBody>
      </p:sp>
      <p:sp>
        <p:nvSpPr>
          <p:cNvPr id="1361924" name="Rectangle 4"/>
          <p:cNvSpPr>
            <a:spLocks noChangeArrowheads="1"/>
          </p:cNvSpPr>
          <p:nvPr/>
        </p:nvSpPr>
        <p:spPr bwMode="auto">
          <a:xfrm>
            <a:off x="4572000" y="1219200"/>
            <a:ext cx="4191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9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endParaRPr lang="en-US" sz="20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61925" name="Oval 5"/>
          <p:cNvSpPr>
            <a:spLocks noChangeArrowheads="1"/>
          </p:cNvSpPr>
          <p:nvPr/>
        </p:nvSpPr>
        <p:spPr bwMode="auto">
          <a:xfrm>
            <a:off x="4606262" y="2574262"/>
            <a:ext cx="4362450" cy="865188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1926" name="AutoShape 6"/>
          <p:cNvSpPr>
            <a:spLocks noChangeArrowheads="1"/>
          </p:cNvSpPr>
          <p:nvPr/>
        </p:nvSpPr>
        <p:spPr bwMode="auto">
          <a:xfrm>
            <a:off x="-74613" y="3484563"/>
            <a:ext cx="4679951" cy="2409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361927" name="Rectangle 7"/>
          <p:cNvSpPr>
            <a:spLocks noChangeArrowheads="1"/>
          </p:cNvSpPr>
          <p:nvPr/>
        </p:nvSpPr>
        <p:spPr bwMode="auto">
          <a:xfrm>
            <a:off x="0" y="3595688"/>
            <a:ext cx="4672013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	The fact that the balls repel each other only can tell you that they have the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same charge</a:t>
            </a:r>
            <a:r>
              <a:rPr lang="en-US" sz="2000" b="1">
                <a:solidFill>
                  <a:schemeClr val="bg2"/>
                </a:solidFill>
              </a:rPr>
              <a:t>, but you do not know the sign.    So they can be either both positive or both negative.</a:t>
            </a:r>
          </a:p>
        </p:txBody>
      </p:sp>
      <p:sp>
        <p:nvSpPr>
          <p:cNvPr id="1361928" name="Rectangle 8"/>
          <p:cNvSpPr>
            <a:spLocks noChangeArrowheads="1"/>
          </p:cNvSpPr>
          <p:nvPr/>
        </p:nvSpPr>
        <p:spPr bwMode="auto">
          <a:xfrm>
            <a:off x="5209843" y="1090826"/>
            <a:ext cx="3511550" cy="266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b="1" dirty="0">
                <a:solidFill>
                  <a:schemeClr val="tx2"/>
                </a:solidFill>
              </a:rPr>
              <a:t>1)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/>
                </a:solidFill>
              </a:rPr>
              <a:t>one is positive, the other is negative </a:t>
            </a:r>
            <a:endParaRPr lang="en-US" sz="1600" b="1" dirty="0">
              <a:solidFill>
                <a:schemeClr val="tx2"/>
              </a:solidFill>
            </a:endParaRP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b="1" dirty="0">
                <a:solidFill>
                  <a:schemeClr val="tx2"/>
                </a:solidFill>
              </a:rPr>
              <a:t>2) both are positive</a:t>
            </a: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b="1" dirty="0">
                <a:solidFill>
                  <a:schemeClr val="tx2"/>
                </a:solidFill>
              </a:rPr>
              <a:t>3) both are negative</a:t>
            </a: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b="1" dirty="0">
                <a:solidFill>
                  <a:schemeClr val="tx2"/>
                </a:solidFill>
              </a:rPr>
              <a:t>4) both are positive or both are negative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5608431" y="3781385"/>
            <a:ext cx="2774950" cy="22828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070394" y="4165560"/>
            <a:ext cx="1828800" cy="1524000"/>
            <a:chOff x="3696" y="2304"/>
            <a:chExt cx="1152" cy="960"/>
          </a:xfrm>
        </p:grpSpPr>
        <p:sp>
          <p:nvSpPr>
            <p:cNvPr id="21" name="Rectangle 10" descr="Wide downward diagonal"/>
            <p:cNvSpPr>
              <a:spLocks noChangeArrowheads="1"/>
            </p:cNvSpPr>
            <p:nvPr/>
          </p:nvSpPr>
          <p:spPr bwMode="auto">
            <a:xfrm>
              <a:off x="3884" y="2304"/>
              <a:ext cx="743" cy="116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>
              <a:off x="4464" y="2400"/>
              <a:ext cx="222" cy="6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 flipH="1">
              <a:off x="3865" y="2400"/>
              <a:ext cx="215" cy="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3696" y="297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14"/>
            <p:cNvSpPr>
              <a:spLocks noChangeArrowheads="1"/>
            </p:cNvSpPr>
            <p:nvPr/>
          </p:nvSpPr>
          <p:spPr bwMode="auto">
            <a:xfrm>
              <a:off x="4560" y="2976"/>
              <a:ext cx="288" cy="288"/>
            </a:xfrm>
            <a:prstGeom prst="ellipse">
              <a:avLst/>
            </a:prstGeom>
            <a:solidFill>
              <a:schemeClr val="hlink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2"/>
          <p:cNvSpPr>
            <a:spLocks noChangeArrowheads="1"/>
          </p:cNvSpPr>
          <p:nvPr/>
        </p:nvSpPr>
        <p:spPr bwMode="auto">
          <a:xfrm>
            <a:off x="152400" y="3429000"/>
            <a:ext cx="4038600" cy="838200"/>
          </a:xfrm>
          <a:prstGeom prst="flowChartTerminator">
            <a:avLst/>
          </a:prstGeom>
          <a:solidFill>
            <a:srgbClr val="3333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AutoShape 3"/>
          <p:cNvSpPr>
            <a:spLocks noChangeArrowheads="1"/>
          </p:cNvSpPr>
          <p:nvPr/>
        </p:nvSpPr>
        <p:spPr bwMode="auto">
          <a:xfrm>
            <a:off x="4876800" y="3429000"/>
            <a:ext cx="4038600" cy="838200"/>
          </a:xfrm>
          <a:prstGeom prst="flowChartTerminator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6781800" y="1295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flipH="1">
            <a:off x="5791200" y="2514600"/>
            <a:ext cx="990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6781800" y="2514600"/>
            <a:ext cx="990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5334000" y="3429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5486400" y="35814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5410200" y="3810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5181600" y="37338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27" name="Text Box 11"/>
          <p:cNvSpPr txBox="1">
            <a:spLocks noChangeArrowheads="1"/>
          </p:cNvSpPr>
          <p:nvPr/>
        </p:nvSpPr>
        <p:spPr bwMode="auto">
          <a:xfrm>
            <a:off x="6019800" y="3429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28" name="Text Box 12"/>
          <p:cNvSpPr txBox="1">
            <a:spLocks noChangeArrowheads="1"/>
          </p:cNvSpPr>
          <p:nvPr/>
        </p:nvSpPr>
        <p:spPr bwMode="auto">
          <a:xfrm>
            <a:off x="6172200" y="35814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29" name="Text Box 13"/>
          <p:cNvSpPr txBox="1">
            <a:spLocks noChangeArrowheads="1"/>
          </p:cNvSpPr>
          <p:nvPr/>
        </p:nvSpPr>
        <p:spPr bwMode="auto">
          <a:xfrm>
            <a:off x="6096000" y="3810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30" name="Text Box 14"/>
          <p:cNvSpPr txBox="1">
            <a:spLocks noChangeArrowheads="1"/>
          </p:cNvSpPr>
          <p:nvPr/>
        </p:nvSpPr>
        <p:spPr bwMode="auto">
          <a:xfrm>
            <a:off x="5867400" y="37338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31" name="Text Box 15"/>
          <p:cNvSpPr txBox="1">
            <a:spLocks noChangeArrowheads="1"/>
          </p:cNvSpPr>
          <p:nvPr/>
        </p:nvSpPr>
        <p:spPr bwMode="auto">
          <a:xfrm>
            <a:off x="6629400" y="3429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32" name="Text Box 16"/>
          <p:cNvSpPr txBox="1">
            <a:spLocks noChangeArrowheads="1"/>
          </p:cNvSpPr>
          <p:nvPr/>
        </p:nvSpPr>
        <p:spPr bwMode="auto">
          <a:xfrm>
            <a:off x="6781800" y="35814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33" name="Text Box 17"/>
          <p:cNvSpPr txBox="1">
            <a:spLocks noChangeArrowheads="1"/>
          </p:cNvSpPr>
          <p:nvPr/>
        </p:nvSpPr>
        <p:spPr bwMode="auto">
          <a:xfrm>
            <a:off x="6705600" y="3810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34" name="Text Box 18"/>
          <p:cNvSpPr txBox="1">
            <a:spLocks noChangeArrowheads="1"/>
          </p:cNvSpPr>
          <p:nvPr/>
        </p:nvSpPr>
        <p:spPr bwMode="auto">
          <a:xfrm>
            <a:off x="6477000" y="37338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35" name="Text Box 19"/>
          <p:cNvSpPr txBox="1">
            <a:spLocks noChangeArrowheads="1"/>
          </p:cNvSpPr>
          <p:nvPr/>
        </p:nvSpPr>
        <p:spPr bwMode="auto">
          <a:xfrm>
            <a:off x="7334250" y="3429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36" name="Text Box 20"/>
          <p:cNvSpPr txBox="1">
            <a:spLocks noChangeArrowheads="1"/>
          </p:cNvSpPr>
          <p:nvPr/>
        </p:nvSpPr>
        <p:spPr bwMode="auto">
          <a:xfrm>
            <a:off x="7486650" y="35814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37" name="Text Box 21"/>
          <p:cNvSpPr txBox="1">
            <a:spLocks noChangeArrowheads="1"/>
          </p:cNvSpPr>
          <p:nvPr/>
        </p:nvSpPr>
        <p:spPr bwMode="auto">
          <a:xfrm>
            <a:off x="7410450" y="3810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38" name="Text Box 22"/>
          <p:cNvSpPr txBox="1">
            <a:spLocks noChangeArrowheads="1"/>
          </p:cNvSpPr>
          <p:nvPr/>
        </p:nvSpPr>
        <p:spPr bwMode="auto">
          <a:xfrm>
            <a:off x="7181850" y="37338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39" name="Text Box 23"/>
          <p:cNvSpPr txBox="1">
            <a:spLocks noChangeArrowheads="1"/>
          </p:cNvSpPr>
          <p:nvPr/>
        </p:nvSpPr>
        <p:spPr bwMode="auto">
          <a:xfrm>
            <a:off x="8020050" y="3429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40" name="Text Box 24"/>
          <p:cNvSpPr txBox="1">
            <a:spLocks noChangeArrowheads="1"/>
          </p:cNvSpPr>
          <p:nvPr/>
        </p:nvSpPr>
        <p:spPr bwMode="auto">
          <a:xfrm>
            <a:off x="8172450" y="35814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41" name="Text Box 25"/>
          <p:cNvSpPr txBox="1">
            <a:spLocks noChangeArrowheads="1"/>
          </p:cNvSpPr>
          <p:nvPr/>
        </p:nvSpPr>
        <p:spPr bwMode="auto">
          <a:xfrm>
            <a:off x="8096250" y="3810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42" name="Text Box 26"/>
          <p:cNvSpPr txBox="1">
            <a:spLocks noChangeArrowheads="1"/>
          </p:cNvSpPr>
          <p:nvPr/>
        </p:nvSpPr>
        <p:spPr bwMode="auto">
          <a:xfrm>
            <a:off x="7867650" y="37338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4843" name="Text Box 27"/>
          <p:cNvSpPr txBox="1">
            <a:spLocks noChangeArrowheads="1"/>
          </p:cNvSpPr>
          <p:nvPr/>
        </p:nvSpPr>
        <p:spPr bwMode="auto">
          <a:xfrm>
            <a:off x="35052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44" name="Text Box 28"/>
          <p:cNvSpPr txBox="1">
            <a:spLocks noChangeArrowheads="1"/>
          </p:cNvSpPr>
          <p:nvPr/>
        </p:nvSpPr>
        <p:spPr bwMode="auto">
          <a:xfrm>
            <a:off x="3657600" y="3733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45" name="Text Box 29"/>
          <p:cNvSpPr txBox="1">
            <a:spLocks noChangeArrowheads="1"/>
          </p:cNvSpPr>
          <p:nvPr/>
        </p:nvSpPr>
        <p:spPr bwMode="auto">
          <a:xfrm>
            <a:off x="33528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46" name="Text Box 30"/>
          <p:cNvSpPr txBox="1">
            <a:spLocks noChangeArrowheads="1"/>
          </p:cNvSpPr>
          <p:nvPr/>
        </p:nvSpPr>
        <p:spPr bwMode="auto">
          <a:xfrm>
            <a:off x="3200400" y="3810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47" name="Text Box 31"/>
          <p:cNvSpPr txBox="1">
            <a:spLocks noChangeArrowheads="1"/>
          </p:cNvSpPr>
          <p:nvPr/>
        </p:nvSpPr>
        <p:spPr bwMode="auto">
          <a:xfrm>
            <a:off x="3810000" y="35052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48" name="Text Box 32"/>
          <p:cNvSpPr txBox="1">
            <a:spLocks noChangeArrowheads="1"/>
          </p:cNvSpPr>
          <p:nvPr/>
        </p:nvSpPr>
        <p:spPr bwMode="auto">
          <a:xfrm>
            <a:off x="19812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49" name="Text Box 33"/>
          <p:cNvSpPr txBox="1">
            <a:spLocks noChangeArrowheads="1"/>
          </p:cNvSpPr>
          <p:nvPr/>
        </p:nvSpPr>
        <p:spPr bwMode="auto">
          <a:xfrm>
            <a:off x="2133600" y="3733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50" name="Text Box 34"/>
          <p:cNvSpPr txBox="1">
            <a:spLocks noChangeArrowheads="1"/>
          </p:cNvSpPr>
          <p:nvPr/>
        </p:nvSpPr>
        <p:spPr bwMode="auto">
          <a:xfrm>
            <a:off x="18288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51" name="Text Box 35"/>
          <p:cNvSpPr txBox="1">
            <a:spLocks noChangeArrowheads="1"/>
          </p:cNvSpPr>
          <p:nvPr/>
        </p:nvSpPr>
        <p:spPr bwMode="auto">
          <a:xfrm>
            <a:off x="1676400" y="3810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52" name="Text Box 36"/>
          <p:cNvSpPr txBox="1">
            <a:spLocks noChangeArrowheads="1"/>
          </p:cNvSpPr>
          <p:nvPr/>
        </p:nvSpPr>
        <p:spPr bwMode="auto">
          <a:xfrm>
            <a:off x="2286000" y="35052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53" name="Text Box 37"/>
          <p:cNvSpPr txBox="1">
            <a:spLocks noChangeArrowheads="1"/>
          </p:cNvSpPr>
          <p:nvPr/>
        </p:nvSpPr>
        <p:spPr bwMode="auto">
          <a:xfrm>
            <a:off x="28194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54" name="Text Box 38"/>
          <p:cNvSpPr txBox="1">
            <a:spLocks noChangeArrowheads="1"/>
          </p:cNvSpPr>
          <p:nvPr/>
        </p:nvSpPr>
        <p:spPr bwMode="auto">
          <a:xfrm>
            <a:off x="2971800" y="3733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55" name="Text Box 39"/>
          <p:cNvSpPr txBox="1">
            <a:spLocks noChangeArrowheads="1"/>
          </p:cNvSpPr>
          <p:nvPr/>
        </p:nvSpPr>
        <p:spPr bwMode="auto">
          <a:xfrm>
            <a:off x="26670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56" name="Text Box 40"/>
          <p:cNvSpPr txBox="1">
            <a:spLocks noChangeArrowheads="1"/>
          </p:cNvSpPr>
          <p:nvPr/>
        </p:nvSpPr>
        <p:spPr bwMode="auto">
          <a:xfrm>
            <a:off x="2514600" y="3810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57" name="Text Box 41"/>
          <p:cNvSpPr txBox="1">
            <a:spLocks noChangeArrowheads="1"/>
          </p:cNvSpPr>
          <p:nvPr/>
        </p:nvSpPr>
        <p:spPr bwMode="auto">
          <a:xfrm>
            <a:off x="3124200" y="35052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58" name="Text Box 42"/>
          <p:cNvSpPr txBox="1">
            <a:spLocks noChangeArrowheads="1"/>
          </p:cNvSpPr>
          <p:nvPr/>
        </p:nvSpPr>
        <p:spPr bwMode="auto">
          <a:xfrm>
            <a:off x="11430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59" name="Text Box 43"/>
          <p:cNvSpPr txBox="1">
            <a:spLocks noChangeArrowheads="1"/>
          </p:cNvSpPr>
          <p:nvPr/>
        </p:nvSpPr>
        <p:spPr bwMode="auto">
          <a:xfrm>
            <a:off x="1295400" y="3733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60" name="Text Box 44"/>
          <p:cNvSpPr txBox="1">
            <a:spLocks noChangeArrowheads="1"/>
          </p:cNvSpPr>
          <p:nvPr/>
        </p:nvSpPr>
        <p:spPr bwMode="auto">
          <a:xfrm>
            <a:off x="9906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61" name="Text Box 45"/>
          <p:cNvSpPr txBox="1">
            <a:spLocks noChangeArrowheads="1"/>
          </p:cNvSpPr>
          <p:nvPr/>
        </p:nvSpPr>
        <p:spPr bwMode="auto">
          <a:xfrm>
            <a:off x="695325" y="3657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62" name="Text Box 46"/>
          <p:cNvSpPr txBox="1">
            <a:spLocks noChangeArrowheads="1"/>
          </p:cNvSpPr>
          <p:nvPr/>
        </p:nvSpPr>
        <p:spPr bwMode="auto">
          <a:xfrm>
            <a:off x="1447800" y="35052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63" name="Text Box 47"/>
          <p:cNvSpPr txBox="1">
            <a:spLocks noChangeArrowheads="1"/>
          </p:cNvSpPr>
          <p:nvPr/>
        </p:nvSpPr>
        <p:spPr bwMode="auto">
          <a:xfrm>
            <a:off x="55245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64" name="Text Box 48"/>
          <p:cNvSpPr txBox="1">
            <a:spLocks noChangeArrowheads="1"/>
          </p:cNvSpPr>
          <p:nvPr/>
        </p:nvSpPr>
        <p:spPr bwMode="auto">
          <a:xfrm>
            <a:off x="400050" y="3810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4865" name="Line 49"/>
          <p:cNvSpPr>
            <a:spLocks noChangeShapeType="1"/>
          </p:cNvSpPr>
          <p:nvPr/>
        </p:nvSpPr>
        <p:spPr bwMode="auto">
          <a:xfrm flipH="1">
            <a:off x="6096000" y="4610100"/>
            <a:ext cx="10668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66" name="Line 50"/>
          <p:cNvSpPr>
            <a:spLocks noChangeShapeType="1"/>
          </p:cNvSpPr>
          <p:nvPr/>
        </p:nvSpPr>
        <p:spPr bwMode="auto">
          <a:xfrm>
            <a:off x="2133600" y="4610100"/>
            <a:ext cx="10668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2" name="Rectangle 4"/>
          <p:cNvSpPr>
            <a:spLocks noChangeArrowheads="1"/>
          </p:cNvSpPr>
          <p:nvPr/>
        </p:nvSpPr>
        <p:spPr bwMode="auto">
          <a:xfrm>
            <a:off x="3933873" y="4309667"/>
            <a:ext cx="4562475" cy="17732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342980" y="4298482"/>
            <a:ext cx="1588386" cy="1306453"/>
            <a:chOff x="3696" y="2304"/>
            <a:chExt cx="1152" cy="960"/>
          </a:xfrm>
        </p:grpSpPr>
        <p:sp>
          <p:nvSpPr>
            <p:cNvPr id="1363975" name="Rectangle 7" descr="Wide downward diagonal"/>
            <p:cNvSpPr>
              <a:spLocks noChangeArrowheads="1"/>
            </p:cNvSpPr>
            <p:nvPr/>
          </p:nvSpPr>
          <p:spPr bwMode="auto">
            <a:xfrm>
              <a:off x="3884" y="2304"/>
              <a:ext cx="743" cy="116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976" name="Line 8"/>
            <p:cNvSpPr>
              <a:spLocks noChangeShapeType="1"/>
            </p:cNvSpPr>
            <p:nvPr/>
          </p:nvSpPr>
          <p:spPr bwMode="auto">
            <a:xfrm>
              <a:off x="4464" y="2400"/>
              <a:ext cx="222" cy="6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977" name="Line 9"/>
            <p:cNvSpPr>
              <a:spLocks noChangeShapeType="1"/>
            </p:cNvSpPr>
            <p:nvPr/>
          </p:nvSpPr>
          <p:spPr bwMode="auto">
            <a:xfrm flipH="1">
              <a:off x="3865" y="2400"/>
              <a:ext cx="215" cy="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978" name="Oval 10"/>
            <p:cNvSpPr>
              <a:spLocks noChangeArrowheads="1"/>
            </p:cNvSpPr>
            <p:nvPr/>
          </p:nvSpPr>
          <p:spPr bwMode="auto">
            <a:xfrm>
              <a:off x="3696" y="2976"/>
              <a:ext cx="288" cy="288"/>
            </a:xfrm>
            <a:prstGeom prst="ellipse">
              <a:avLst/>
            </a:prstGeom>
            <a:solidFill>
              <a:srgbClr val="00B050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979" name="Oval 11"/>
            <p:cNvSpPr>
              <a:spLocks noChangeArrowheads="1"/>
            </p:cNvSpPr>
            <p:nvPr/>
          </p:nvSpPr>
          <p:spPr bwMode="auto">
            <a:xfrm>
              <a:off x="4560" y="2976"/>
              <a:ext cx="288" cy="288"/>
            </a:xfrm>
            <a:prstGeom prst="ellipse">
              <a:avLst/>
            </a:prstGeom>
            <a:solidFill>
              <a:srgbClr val="CC99FF"/>
            </a:solidFill>
            <a:ln w="9525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600488" y="4314489"/>
            <a:ext cx="1588386" cy="1306453"/>
            <a:chOff x="4128" y="2688"/>
            <a:chExt cx="1152" cy="960"/>
          </a:xfrm>
        </p:grpSpPr>
        <p:sp>
          <p:nvSpPr>
            <p:cNvPr id="1363981" name="Rectangle 13" descr="Wide downward diagonal"/>
            <p:cNvSpPr>
              <a:spLocks noChangeArrowheads="1"/>
            </p:cNvSpPr>
            <p:nvPr/>
          </p:nvSpPr>
          <p:spPr bwMode="auto">
            <a:xfrm>
              <a:off x="4316" y="2688"/>
              <a:ext cx="743" cy="116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982" name="Line 14"/>
            <p:cNvSpPr>
              <a:spLocks noChangeShapeType="1"/>
            </p:cNvSpPr>
            <p:nvPr/>
          </p:nvSpPr>
          <p:spPr bwMode="auto">
            <a:xfrm>
              <a:off x="4896" y="2784"/>
              <a:ext cx="222" cy="6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983" name="Line 15"/>
            <p:cNvSpPr>
              <a:spLocks noChangeShapeType="1"/>
            </p:cNvSpPr>
            <p:nvPr/>
          </p:nvSpPr>
          <p:spPr bwMode="auto">
            <a:xfrm flipH="1">
              <a:off x="4297" y="2784"/>
              <a:ext cx="215" cy="6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984" name="Oval 16"/>
            <p:cNvSpPr>
              <a:spLocks noChangeArrowheads="1"/>
            </p:cNvSpPr>
            <p:nvPr/>
          </p:nvSpPr>
          <p:spPr bwMode="auto">
            <a:xfrm>
              <a:off x="4128" y="3360"/>
              <a:ext cx="288" cy="288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3985" name="Oval 17"/>
            <p:cNvSpPr>
              <a:spLocks noChangeArrowheads="1"/>
            </p:cNvSpPr>
            <p:nvPr/>
          </p:nvSpPr>
          <p:spPr bwMode="auto">
            <a:xfrm>
              <a:off x="4992" y="3360"/>
              <a:ext cx="288" cy="288"/>
            </a:xfrm>
            <a:prstGeom prst="ellipse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63986" name="Rectangle 18"/>
          <p:cNvSpPr>
            <a:spLocks noChangeArrowheads="1"/>
          </p:cNvSpPr>
          <p:nvPr/>
        </p:nvSpPr>
        <p:spPr bwMode="auto">
          <a:xfrm>
            <a:off x="4048125" y="1240959"/>
            <a:ext cx="4486275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1)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                  have </a:t>
            </a:r>
            <a:r>
              <a:rPr lang="en-US" sz="2000" b="1" dirty="0">
                <a:solidFill>
                  <a:schemeClr val="accent2"/>
                </a:solidFill>
              </a:rPr>
              <a:t>opposite</a:t>
            </a:r>
            <a:r>
              <a:rPr lang="en-US" sz="2000" b="1" dirty="0">
                <a:solidFill>
                  <a:schemeClr val="tx2"/>
                </a:solidFill>
              </a:rPr>
              <a:t> charges</a:t>
            </a:r>
            <a:endParaRPr lang="en-US" b="1" dirty="0">
              <a:solidFill>
                <a:schemeClr val="tx2"/>
              </a:solidFill>
            </a:endParaRPr>
          </a:p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2)                   have the </a:t>
            </a:r>
            <a:r>
              <a:rPr lang="en-US" sz="2000" b="1" dirty="0">
                <a:solidFill>
                  <a:schemeClr val="accent2"/>
                </a:solidFill>
              </a:rPr>
              <a:t>same</a:t>
            </a:r>
            <a:r>
              <a:rPr lang="en-US" sz="2000" b="1" dirty="0">
                <a:solidFill>
                  <a:schemeClr val="tx2"/>
                </a:solidFill>
              </a:rPr>
              <a:t> charge</a:t>
            </a:r>
          </a:p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3)                        </a:t>
            </a:r>
            <a:r>
              <a:rPr lang="en-US" sz="2000" b="1" dirty="0">
                <a:solidFill>
                  <a:schemeClr val="accent2"/>
                </a:solidFill>
              </a:rPr>
              <a:t>all</a:t>
            </a:r>
            <a:r>
              <a:rPr lang="en-US" sz="2000" b="1" dirty="0">
                <a:solidFill>
                  <a:schemeClr val="tx2"/>
                </a:solidFill>
              </a:rPr>
              <a:t> have the </a:t>
            </a:r>
            <a:r>
              <a:rPr lang="en-US" sz="2000" b="1" dirty="0">
                <a:solidFill>
                  <a:schemeClr val="accent2"/>
                </a:solidFill>
              </a:rPr>
              <a:t>same</a:t>
            </a:r>
            <a:r>
              <a:rPr lang="en-US" sz="2000" b="1" dirty="0">
                <a:solidFill>
                  <a:schemeClr val="tx2"/>
                </a:solidFill>
              </a:rPr>
              <a:t> charge</a:t>
            </a:r>
          </a:p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4)   one ball must be </a:t>
            </a:r>
            <a:r>
              <a:rPr lang="en-US" sz="2000" b="1" dirty="0">
                <a:solidFill>
                  <a:schemeClr val="accent2"/>
                </a:solidFill>
              </a:rPr>
              <a:t>neutral</a:t>
            </a:r>
            <a:r>
              <a:rPr lang="en-US" sz="2000" b="1" dirty="0">
                <a:solidFill>
                  <a:schemeClr val="tx2"/>
                </a:solidFill>
              </a:rPr>
              <a:t>  (no charge)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63995" name="Rectangle 27"/>
          <p:cNvSpPr>
            <a:spLocks noGrp="1" noChangeArrowheads="1"/>
          </p:cNvSpPr>
          <p:nvPr>
            <p:ph type="title"/>
          </p:nvPr>
        </p:nvSpPr>
        <p:spPr>
          <a:xfrm>
            <a:off x="933450" y="0"/>
            <a:ext cx="729456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223.19.5</a:t>
            </a:r>
            <a:r>
              <a:rPr lang="en-US" sz="2800" i="1" dirty="0">
                <a:solidFill>
                  <a:srgbClr val="000000"/>
                </a:solidFill>
                <a:effectLst/>
              </a:rPr>
              <a:t>   </a:t>
            </a:r>
            <a:r>
              <a:rPr lang="en-US" sz="2800" dirty="0">
                <a:solidFill>
                  <a:schemeClr val="accent2"/>
                </a:solidFill>
              </a:rPr>
              <a:t>Electric Charge II</a:t>
            </a:r>
          </a:p>
        </p:txBody>
      </p:sp>
      <p:sp>
        <p:nvSpPr>
          <p:cNvPr id="1363987" name="Rectangle 19"/>
          <p:cNvSpPr>
            <a:spLocks noGrp="1" noChangeArrowheads="1"/>
          </p:cNvSpPr>
          <p:nvPr>
            <p:ph idx="1"/>
          </p:nvPr>
        </p:nvSpPr>
        <p:spPr>
          <a:xfrm>
            <a:off x="265113" y="1304459"/>
            <a:ext cx="2846387" cy="2230438"/>
          </a:xfrm>
          <a:noFill/>
          <a:ln/>
        </p:spPr>
        <p:txBody>
          <a:bodyPr>
            <a:normAutofit fontScale="85000" lnSpcReduction="20000"/>
          </a:bodyPr>
          <a:lstStyle/>
          <a:p>
            <a:pPr marL="401638" indent="-401638">
              <a:lnSpc>
                <a:spcPct val="115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b="1" dirty="0"/>
              <a:t>	From the picture, what can you conclude about the charges?</a:t>
            </a:r>
          </a:p>
        </p:txBody>
      </p:sp>
      <p:sp>
        <p:nvSpPr>
          <p:cNvPr id="1363988" name="Oval 20"/>
          <p:cNvSpPr>
            <a:spLocks noChangeArrowheads="1"/>
          </p:cNvSpPr>
          <p:nvPr/>
        </p:nvSpPr>
        <p:spPr bwMode="auto">
          <a:xfrm>
            <a:off x="4405313" y="1352084"/>
            <a:ext cx="274637" cy="274638"/>
          </a:xfrm>
          <a:prstGeom prst="ellipse">
            <a:avLst/>
          </a:prstGeom>
          <a:solidFill>
            <a:srgbClr val="CC99FF"/>
          </a:soli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3989" name="Oval 21"/>
          <p:cNvSpPr>
            <a:spLocks noChangeArrowheads="1"/>
          </p:cNvSpPr>
          <p:nvPr/>
        </p:nvSpPr>
        <p:spPr bwMode="auto">
          <a:xfrm>
            <a:off x="4938713" y="1352084"/>
            <a:ext cx="274637" cy="274638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3990" name="Oval 22"/>
          <p:cNvSpPr>
            <a:spLocks noChangeArrowheads="1"/>
          </p:cNvSpPr>
          <p:nvPr/>
        </p:nvSpPr>
        <p:spPr bwMode="auto">
          <a:xfrm>
            <a:off x="4387850" y="1912472"/>
            <a:ext cx="274638" cy="274637"/>
          </a:xfrm>
          <a:prstGeom prst="ellipse">
            <a:avLst/>
          </a:prstGeom>
          <a:solidFill>
            <a:srgbClr val="CC99FF"/>
          </a:soli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3991" name="Oval 23"/>
          <p:cNvSpPr>
            <a:spLocks noChangeArrowheads="1"/>
          </p:cNvSpPr>
          <p:nvPr/>
        </p:nvSpPr>
        <p:spPr bwMode="auto">
          <a:xfrm>
            <a:off x="4921250" y="1912472"/>
            <a:ext cx="274638" cy="274637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3992" name="Oval 24"/>
          <p:cNvSpPr>
            <a:spLocks noChangeArrowheads="1"/>
          </p:cNvSpPr>
          <p:nvPr/>
        </p:nvSpPr>
        <p:spPr bwMode="auto">
          <a:xfrm>
            <a:off x="4371975" y="2423647"/>
            <a:ext cx="274638" cy="274637"/>
          </a:xfrm>
          <a:prstGeom prst="ellipse">
            <a:avLst/>
          </a:prstGeom>
          <a:solidFill>
            <a:srgbClr val="CC99FF"/>
          </a:soli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3993" name="Oval 25"/>
          <p:cNvSpPr>
            <a:spLocks noChangeArrowheads="1"/>
          </p:cNvSpPr>
          <p:nvPr/>
        </p:nvSpPr>
        <p:spPr bwMode="auto">
          <a:xfrm>
            <a:off x="4905375" y="2423647"/>
            <a:ext cx="274638" cy="274637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3994" name="Oval 26"/>
          <p:cNvSpPr>
            <a:spLocks noChangeArrowheads="1"/>
          </p:cNvSpPr>
          <p:nvPr/>
        </p:nvSpPr>
        <p:spPr bwMode="auto">
          <a:xfrm>
            <a:off x="5438775" y="2423647"/>
            <a:ext cx="274638" cy="274637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019" name="Oval 3"/>
          <p:cNvSpPr>
            <a:spLocks noChangeArrowheads="1"/>
          </p:cNvSpPr>
          <p:nvPr/>
        </p:nvSpPr>
        <p:spPr bwMode="auto">
          <a:xfrm>
            <a:off x="3443288" y="2521982"/>
            <a:ext cx="5700712" cy="658812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6021" name="Rectangle 5"/>
          <p:cNvSpPr>
            <a:spLocks noChangeArrowheads="1"/>
          </p:cNvSpPr>
          <p:nvPr/>
        </p:nvSpPr>
        <p:spPr bwMode="auto">
          <a:xfrm>
            <a:off x="4581525" y="4087813"/>
            <a:ext cx="4562475" cy="17732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922091" y="4310999"/>
            <a:ext cx="3914435" cy="1317340"/>
            <a:chOff x="2472" y="2564"/>
            <a:chExt cx="2839" cy="968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2472" y="2572"/>
              <a:ext cx="1152" cy="960"/>
              <a:chOff x="3696" y="2304"/>
              <a:chExt cx="1152" cy="960"/>
            </a:xfrm>
          </p:grpSpPr>
          <p:sp>
            <p:nvSpPr>
              <p:cNvPr id="1366024" name="Rectangle 8" descr="Wide downward diagonal"/>
              <p:cNvSpPr>
                <a:spLocks noChangeArrowheads="1"/>
              </p:cNvSpPr>
              <p:nvPr/>
            </p:nvSpPr>
            <p:spPr bwMode="auto">
              <a:xfrm>
                <a:off x="3884" y="2304"/>
                <a:ext cx="743" cy="116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6025" name="Line 9"/>
              <p:cNvSpPr>
                <a:spLocks noChangeShapeType="1"/>
              </p:cNvSpPr>
              <p:nvPr/>
            </p:nvSpPr>
            <p:spPr bwMode="auto">
              <a:xfrm>
                <a:off x="4464" y="2400"/>
                <a:ext cx="222" cy="60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6026" name="Line 10"/>
              <p:cNvSpPr>
                <a:spLocks noChangeShapeType="1"/>
              </p:cNvSpPr>
              <p:nvPr/>
            </p:nvSpPr>
            <p:spPr bwMode="auto">
              <a:xfrm flipH="1">
                <a:off x="3865" y="2400"/>
                <a:ext cx="215" cy="61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6027" name="Oval 11"/>
              <p:cNvSpPr>
                <a:spLocks noChangeArrowheads="1"/>
              </p:cNvSpPr>
              <p:nvPr/>
            </p:nvSpPr>
            <p:spPr bwMode="auto">
              <a:xfrm>
                <a:off x="3696" y="2976"/>
                <a:ext cx="288" cy="288"/>
              </a:xfrm>
              <a:prstGeom prst="ellipse">
                <a:avLst/>
              </a:prstGeom>
              <a:solidFill>
                <a:srgbClr val="00B050"/>
              </a:solidFill>
              <a:ln w="9525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6028" name="Oval 12"/>
              <p:cNvSpPr>
                <a:spLocks noChangeArrowheads="1"/>
              </p:cNvSpPr>
              <p:nvPr/>
            </p:nvSpPr>
            <p:spPr bwMode="auto">
              <a:xfrm>
                <a:off x="4560" y="2976"/>
                <a:ext cx="288" cy="288"/>
              </a:xfrm>
              <a:prstGeom prst="ellipse">
                <a:avLst/>
              </a:prstGeom>
              <a:solidFill>
                <a:srgbClr val="CC00CC"/>
              </a:solidFill>
              <a:ln w="9525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4159" y="2564"/>
              <a:ext cx="1152" cy="960"/>
              <a:chOff x="4128" y="2688"/>
              <a:chExt cx="1152" cy="960"/>
            </a:xfrm>
          </p:grpSpPr>
          <p:sp>
            <p:nvSpPr>
              <p:cNvPr id="1366030" name="Rectangle 14" descr="Wide downward diagonal"/>
              <p:cNvSpPr>
                <a:spLocks noChangeArrowheads="1"/>
              </p:cNvSpPr>
              <p:nvPr/>
            </p:nvSpPr>
            <p:spPr bwMode="auto">
              <a:xfrm>
                <a:off x="4316" y="2688"/>
                <a:ext cx="743" cy="116"/>
              </a:xfrm>
              <a:prstGeom prst="rect">
                <a:avLst/>
              </a:prstGeom>
              <a:pattFill prst="wdDnDiag">
                <a:fgClr>
                  <a:schemeClr val="accent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6031" name="Line 15"/>
              <p:cNvSpPr>
                <a:spLocks noChangeShapeType="1"/>
              </p:cNvSpPr>
              <p:nvPr/>
            </p:nvSpPr>
            <p:spPr bwMode="auto">
              <a:xfrm>
                <a:off x="4896" y="2784"/>
                <a:ext cx="222" cy="60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6032" name="Line 16"/>
              <p:cNvSpPr>
                <a:spLocks noChangeShapeType="1"/>
              </p:cNvSpPr>
              <p:nvPr/>
            </p:nvSpPr>
            <p:spPr bwMode="auto">
              <a:xfrm flipH="1">
                <a:off x="4297" y="2784"/>
                <a:ext cx="215" cy="61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6033" name="Oval 17"/>
              <p:cNvSpPr>
                <a:spLocks noChangeArrowheads="1"/>
              </p:cNvSpPr>
              <p:nvPr/>
            </p:nvSpPr>
            <p:spPr bwMode="auto">
              <a:xfrm>
                <a:off x="4128" y="3360"/>
                <a:ext cx="288" cy="288"/>
              </a:xfrm>
              <a:prstGeom prst="ellipse">
                <a:avLst/>
              </a:prstGeom>
              <a:solidFill>
                <a:srgbClr val="00B050"/>
              </a:solidFill>
              <a:ln w="9525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6034" name="Oval 18"/>
              <p:cNvSpPr>
                <a:spLocks noChangeArrowheads="1"/>
              </p:cNvSpPr>
              <p:nvPr/>
            </p:nvSpPr>
            <p:spPr bwMode="auto">
              <a:xfrm>
                <a:off x="4992" y="3360"/>
                <a:ext cx="288" cy="288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366035" name="Rectangle 19"/>
          <p:cNvSpPr>
            <a:spLocks noChangeArrowheads="1"/>
          </p:cNvSpPr>
          <p:nvPr/>
        </p:nvSpPr>
        <p:spPr bwMode="auto">
          <a:xfrm>
            <a:off x="3806825" y="1513919"/>
            <a:ext cx="5337175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>
                <a:solidFill>
                  <a:schemeClr val="tx2"/>
                </a:solidFill>
              </a:rPr>
              <a:t>1)</a:t>
            </a:r>
            <a:r>
              <a:rPr lang="en-US" sz="2000" b="1"/>
              <a:t> </a:t>
            </a:r>
            <a:r>
              <a:rPr lang="en-US" sz="2000" b="1">
                <a:solidFill>
                  <a:schemeClr val="tx2"/>
                </a:solidFill>
              </a:rPr>
              <a:t>                  have </a:t>
            </a:r>
            <a:r>
              <a:rPr lang="en-US" sz="2000" b="1">
                <a:solidFill>
                  <a:schemeClr val="accent2"/>
                </a:solidFill>
              </a:rPr>
              <a:t>opposite</a:t>
            </a:r>
            <a:r>
              <a:rPr lang="en-US" sz="2000" b="1">
                <a:solidFill>
                  <a:schemeClr val="tx2"/>
                </a:solidFill>
              </a:rPr>
              <a:t> charges</a:t>
            </a:r>
            <a:endParaRPr lang="en-US" b="1">
              <a:solidFill>
                <a:schemeClr val="tx2"/>
              </a:solidFill>
            </a:endParaRPr>
          </a:p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>
                <a:solidFill>
                  <a:schemeClr val="tx2"/>
                </a:solidFill>
              </a:rPr>
              <a:t>2)                   have the </a:t>
            </a:r>
            <a:r>
              <a:rPr lang="en-US" sz="2000" b="1">
                <a:solidFill>
                  <a:schemeClr val="accent2"/>
                </a:solidFill>
              </a:rPr>
              <a:t>same</a:t>
            </a:r>
            <a:r>
              <a:rPr lang="en-US" sz="2000" b="1">
                <a:solidFill>
                  <a:schemeClr val="tx2"/>
                </a:solidFill>
              </a:rPr>
              <a:t> charge</a:t>
            </a:r>
          </a:p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>
                <a:solidFill>
                  <a:schemeClr val="tx2"/>
                </a:solidFill>
              </a:rPr>
              <a:t>3)                        </a:t>
            </a:r>
            <a:r>
              <a:rPr lang="en-US" sz="2000" b="1">
                <a:solidFill>
                  <a:schemeClr val="accent2"/>
                </a:solidFill>
              </a:rPr>
              <a:t>all</a:t>
            </a:r>
            <a:r>
              <a:rPr lang="en-US" sz="2000" b="1">
                <a:solidFill>
                  <a:schemeClr val="tx2"/>
                </a:solidFill>
              </a:rPr>
              <a:t> have the </a:t>
            </a:r>
            <a:r>
              <a:rPr lang="en-US" sz="2000" b="1">
                <a:solidFill>
                  <a:schemeClr val="accent2"/>
                </a:solidFill>
              </a:rPr>
              <a:t>same</a:t>
            </a:r>
            <a:r>
              <a:rPr lang="en-US" sz="2000" b="1">
                <a:solidFill>
                  <a:schemeClr val="tx2"/>
                </a:solidFill>
              </a:rPr>
              <a:t> charge</a:t>
            </a:r>
          </a:p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>
                <a:solidFill>
                  <a:schemeClr val="tx2"/>
                </a:solidFill>
              </a:rPr>
              <a:t>4)   one ball must be </a:t>
            </a:r>
            <a:r>
              <a:rPr lang="en-US" sz="2000" b="1">
                <a:solidFill>
                  <a:schemeClr val="accent2"/>
                </a:solidFill>
              </a:rPr>
              <a:t>neutral</a:t>
            </a:r>
            <a:r>
              <a:rPr lang="en-US" sz="2000" b="1">
                <a:solidFill>
                  <a:schemeClr val="tx2"/>
                </a:solidFill>
              </a:rPr>
              <a:t>  (no charge)</a:t>
            </a:r>
            <a:endParaRPr lang="en-US" sz="2000" b="1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66046" name="Rectangle 30"/>
          <p:cNvSpPr>
            <a:spLocks noGrp="1" noChangeArrowheads="1"/>
          </p:cNvSpPr>
          <p:nvPr>
            <p:ph type="title"/>
          </p:nvPr>
        </p:nvSpPr>
        <p:spPr>
          <a:xfrm>
            <a:off x="933450" y="0"/>
            <a:ext cx="729456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/>
              <a:t>ConcepTest 16.1b</a:t>
            </a:r>
            <a:r>
              <a:rPr lang="en-US" sz="2800" i="1">
                <a:solidFill>
                  <a:srgbClr val="000000"/>
                </a:solidFill>
                <a:effectLst/>
              </a:rPr>
              <a:t>   </a:t>
            </a:r>
            <a:r>
              <a:rPr lang="en-US" sz="2800">
                <a:solidFill>
                  <a:schemeClr val="accent2"/>
                </a:solidFill>
              </a:rPr>
              <a:t>Electric Charge II</a:t>
            </a:r>
          </a:p>
        </p:txBody>
      </p:sp>
      <p:sp>
        <p:nvSpPr>
          <p:cNvPr id="1366036" name="Rectangle 20"/>
          <p:cNvSpPr>
            <a:spLocks noGrp="1" noChangeArrowheads="1"/>
          </p:cNvSpPr>
          <p:nvPr>
            <p:ph idx="1"/>
          </p:nvPr>
        </p:nvSpPr>
        <p:spPr>
          <a:xfrm>
            <a:off x="265113" y="1331746"/>
            <a:ext cx="2846387" cy="2230438"/>
          </a:xfrm>
          <a:noFill/>
          <a:ln/>
        </p:spPr>
        <p:txBody>
          <a:bodyPr/>
          <a:lstStyle/>
          <a:p>
            <a:pPr marL="401638" indent="-401638">
              <a:lnSpc>
                <a:spcPct val="115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2400" b="1" dirty="0"/>
              <a:t>	From the picture, what can you conclude about the charges?</a:t>
            </a:r>
          </a:p>
        </p:txBody>
      </p:sp>
      <p:sp>
        <p:nvSpPr>
          <p:cNvPr id="1366037" name="Oval 21"/>
          <p:cNvSpPr>
            <a:spLocks noChangeArrowheads="1"/>
          </p:cNvSpPr>
          <p:nvPr/>
        </p:nvSpPr>
        <p:spPr bwMode="auto">
          <a:xfrm>
            <a:off x="4405313" y="1625044"/>
            <a:ext cx="274637" cy="274638"/>
          </a:xfrm>
          <a:prstGeom prst="ellipse">
            <a:avLst/>
          </a:prstGeom>
          <a:solidFill>
            <a:srgbClr val="CC00CC"/>
          </a:soli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6038" name="Oval 22"/>
          <p:cNvSpPr>
            <a:spLocks noChangeArrowheads="1"/>
          </p:cNvSpPr>
          <p:nvPr/>
        </p:nvSpPr>
        <p:spPr bwMode="auto">
          <a:xfrm>
            <a:off x="4938713" y="1625044"/>
            <a:ext cx="274637" cy="274638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6039" name="Oval 23"/>
          <p:cNvSpPr>
            <a:spLocks noChangeArrowheads="1"/>
          </p:cNvSpPr>
          <p:nvPr/>
        </p:nvSpPr>
        <p:spPr bwMode="auto">
          <a:xfrm>
            <a:off x="4387850" y="2185432"/>
            <a:ext cx="274638" cy="274637"/>
          </a:xfrm>
          <a:prstGeom prst="ellipse">
            <a:avLst/>
          </a:prstGeom>
          <a:solidFill>
            <a:srgbClr val="CC00CC"/>
          </a:soli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6040" name="Oval 24"/>
          <p:cNvSpPr>
            <a:spLocks noChangeArrowheads="1"/>
          </p:cNvSpPr>
          <p:nvPr/>
        </p:nvSpPr>
        <p:spPr bwMode="auto">
          <a:xfrm>
            <a:off x="4921250" y="2185432"/>
            <a:ext cx="274638" cy="274637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6041" name="Oval 25"/>
          <p:cNvSpPr>
            <a:spLocks noChangeArrowheads="1"/>
          </p:cNvSpPr>
          <p:nvPr/>
        </p:nvSpPr>
        <p:spPr bwMode="auto">
          <a:xfrm>
            <a:off x="4371975" y="2696607"/>
            <a:ext cx="274638" cy="274637"/>
          </a:xfrm>
          <a:prstGeom prst="ellipse">
            <a:avLst/>
          </a:prstGeom>
          <a:solidFill>
            <a:srgbClr val="CC00CC"/>
          </a:soli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6042" name="Oval 26"/>
          <p:cNvSpPr>
            <a:spLocks noChangeArrowheads="1"/>
          </p:cNvSpPr>
          <p:nvPr/>
        </p:nvSpPr>
        <p:spPr bwMode="auto">
          <a:xfrm>
            <a:off x="4905375" y="2696607"/>
            <a:ext cx="274638" cy="274637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6043" name="Oval 27"/>
          <p:cNvSpPr>
            <a:spLocks noChangeArrowheads="1"/>
          </p:cNvSpPr>
          <p:nvPr/>
        </p:nvSpPr>
        <p:spPr bwMode="auto">
          <a:xfrm>
            <a:off x="5438775" y="2696607"/>
            <a:ext cx="274638" cy="274637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6045" name="Rectangle 29"/>
          <p:cNvSpPr>
            <a:spLocks noChangeArrowheads="1"/>
          </p:cNvSpPr>
          <p:nvPr/>
        </p:nvSpPr>
        <p:spPr bwMode="auto">
          <a:xfrm>
            <a:off x="0" y="3856038"/>
            <a:ext cx="4670425" cy="2401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ct val="50000"/>
              </a:spcBef>
            </a:pPr>
            <a:r>
              <a:rPr lang="en-US" sz="2000" b="1" dirty="0"/>
              <a:t>   The </a:t>
            </a:r>
            <a:r>
              <a:rPr lang="en-US" sz="2000" b="1" dirty="0">
                <a:solidFill>
                  <a:srgbClr val="00B050"/>
                </a:solidFill>
              </a:rPr>
              <a:t>GREEN</a:t>
            </a:r>
            <a:r>
              <a:rPr lang="en-US" sz="2000" b="1" dirty="0"/>
              <a:t> and </a:t>
            </a:r>
            <a:r>
              <a:rPr lang="en-US" sz="2000" b="1" dirty="0">
                <a:solidFill>
                  <a:srgbClr val="CC99FF"/>
                </a:solidFill>
              </a:rPr>
              <a:t>PINK</a:t>
            </a:r>
            <a:r>
              <a:rPr lang="en-US" sz="2000" b="1" dirty="0"/>
              <a:t> balls must have the same charge, since they repel each other.  The </a:t>
            </a:r>
            <a:r>
              <a:rPr lang="en-US" sz="2000" b="1" dirty="0">
                <a:solidFill>
                  <a:srgbClr val="CCCC00"/>
                </a:solidFill>
              </a:rPr>
              <a:t>YELLOW</a:t>
            </a:r>
            <a:r>
              <a:rPr lang="en-US" sz="2000" b="1" dirty="0"/>
              <a:t> ball also repels the </a:t>
            </a:r>
            <a:r>
              <a:rPr lang="en-US" sz="2000" b="1" dirty="0">
                <a:solidFill>
                  <a:srgbClr val="00B050"/>
                </a:solidFill>
              </a:rPr>
              <a:t>GREEN</a:t>
            </a:r>
            <a:r>
              <a:rPr lang="en-US" sz="2000" b="1" dirty="0"/>
              <a:t>, so it must also have the same charge as the </a:t>
            </a:r>
            <a:r>
              <a:rPr lang="en-US" sz="2000" b="1" dirty="0">
                <a:solidFill>
                  <a:srgbClr val="00B050"/>
                </a:solidFill>
              </a:rPr>
              <a:t>GREEN</a:t>
            </a:r>
            <a:r>
              <a:rPr lang="en-US" sz="2000" b="1" dirty="0"/>
              <a:t> (and the </a:t>
            </a:r>
            <a:r>
              <a:rPr lang="en-US" sz="2000" b="1" dirty="0">
                <a:solidFill>
                  <a:srgbClr val="CC99FF"/>
                </a:solidFill>
              </a:rPr>
              <a:t>PINK</a:t>
            </a:r>
            <a:r>
              <a:rPr lang="en-US" sz="2000" b="1" dirty="0"/>
              <a:t>).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067" name="Rectangle 3"/>
          <p:cNvSpPr>
            <a:spLocks noGrp="1" noChangeArrowheads="1"/>
          </p:cNvSpPr>
          <p:nvPr>
            <p:ph type="title"/>
          </p:nvPr>
        </p:nvSpPr>
        <p:spPr>
          <a:xfrm>
            <a:off x="933450" y="0"/>
            <a:ext cx="729456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223.19.6 </a:t>
            </a:r>
            <a:r>
              <a:rPr lang="en-US" sz="2800" dirty="0">
                <a:solidFill>
                  <a:schemeClr val="accent2"/>
                </a:solidFill>
              </a:rPr>
              <a:t>Conductors I</a:t>
            </a:r>
          </a:p>
        </p:txBody>
      </p:sp>
      <p:sp>
        <p:nvSpPr>
          <p:cNvPr id="1368079" name="Rectangle 15"/>
          <p:cNvSpPr>
            <a:spLocks noGrp="1" noChangeArrowheads="1"/>
          </p:cNvSpPr>
          <p:nvPr>
            <p:ph idx="1"/>
          </p:nvPr>
        </p:nvSpPr>
        <p:spPr>
          <a:xfrm>
            <a:off x="0" y="1088930"/>
            <a:ext cx="4979988" cy="2224088"/>
          </a:xfrm>
          <a:noFill/>
          <a:ln/>
        </p:spPr>
        <p:txBody>
          <a:bodyPr>
            <a:normAutofit fontScale="70000" lnSpcReduction="20000"/>
          </a:bodyPr>
          <a:lstStyle/>
          <a:p>
            <a:pPr marL="401638" indent="-401638">
              <a:lnSpc>
                <a:spcPct val="145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b="1" dirty="0"/>
              <a:t>	A metal ball hangs from the ceiling by an insulating thread.  The ball is </a:t>
            </a:r>
            <a:r>
              <a:rPr lang="en-US" b="1" dirty="0">
                <a:solidFill>
                  <a:schemeClr val="tx2"/>
                </a:solidFill>
              </a:rPr>
              <a:t>attracted</a:t>
            </a:r>
            <a:r>
              <a:rPr lang="en-US" b="1" dirty="0"/>
              <a:t> to a </a:t>
            </a:r>
            <a:r>
              <a:rPr lang="en-US" b="1" dirty="0">
                <a:solidFill>
                  <a:schemeClr val="tx2"/>
                </a:solidFill>
              </a:rPr>
              <a:t>positive</a:t>
            </a:r>
            <a:r>
              <a:rPr lang="en-US" b="1" dirty="0"/>
              <a:t>-charged rod held near the ball.  The charge of the ball must be:</a:t>
            </a:r>
          </a:p>
        </p:txBody>
      </p:sp>
      <p:sp>
        <p:nvSpPr>
          <p:cNvPr id="1368068" name="Rectangle 4"/>
          <p:cNvSpPr>
            <a:spLocks noChangeArrowheads="1"/>
          </p:cNvSpPr>
          <p:nvPr/>
        </p:nvSpPr>
        <p:spPr bwMode="auto">
          <a:xfrm>
            <a:off x="5311111" y="1348831"/>
            <a:ext cx="344011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3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1)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 positive</a:t>
            </a:r>
          </a:p>
          <a:p>
            <a:pPr marL="401638" indent="-401638">
              <a:lnSpc>
                <a:spcPct val="13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2)  negative</a:t>
            </a:r>
          </a:p>
          <a:p>
            <a:pPr marL="401638" indent="-401638">
              <a:lnSpc>
                <a:spcPct val="13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3)  neutral</a:t>
            </a:r>
          </a:p>
          <a:p>
            <a:pPr marL="401638" indent="-401638">
              <a:lnSpc>
                <a:spcPct val="13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4)   positive or neutral</a:t>
            </a:r>
          </a:p>
          <a:p>
            <a:pPr marL="401638" indent="-401638">
              <a:lnSpc>
                <a:spcPct val="13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5)   negative or neutral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68070" name="Rectangle 6"/>
          <p:cNvSpPr>
            <a:spLocks noChangeArrowheads="1"/>
          </p:cNvSpPr>
          <p:nvPr/>
        </p:nvSpPr>
        <p:spPr bwMode="auto">
          <a:xfrm>
            <a:off x="6201912" y="4435878"/>
            <a:ext cx="2663825" cy="3063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 rot="1442343">
            <a:off x="6816275" y="4677178"/>
            <a:ext cx="635000" cy="1933575"/>
            <a:chOff x="2675" y="820"/>
            <a:chExt cx="400" cy="1218"/>
          </a:xfrm>
        </p:grpSpPr>
        <p:sp>
          <p:nvSpPr>
            <p:cNvPr id="1368072" name="Oval 8"/>
            <p:cNvSpPr>
              <a:spLocks noChangeArrowheads="1"/>
            </p:cNvSpPr>
            <p:nvPr/>
          </p:nvSpPr>
          <p:spPr bwMode="auto">
            <a:xfrm>
              <a:off x="2675" y="1638"/>
              <a:ext cx="400" cy="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8073" name="Line 9"/>
            <p:cNvSpPr>
              <a:spLocks noChangeShapeType="1"/>
            </p:cNvSpPr>
            <p:nvPr/>
          </p:nvSpPr>
          <p:spPr bwMode="auto">
            <a:xfrm rot="-5400000">
              <a:off x="2466" y="1229"/>
              <a:ext cx="81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68075" name="Rectangle 11"/>
          <p:cNvSpPr>
            <a:spLocks noChangeArrowheads="1"/>
          </p:cNvSpPr>
          <p:nvPr/>
        </p:nvSpPr>
        <p:spPr bwMode="auto">
          <a:xfrm>
            <a:off x="5238300" y="6066241"/>
            <a:ext cx="1096962" cy="3746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68077" name="Line 13"/>
          <p:cNvSpPr>
            <a:spLocks noChangeShapeType="1"/>
          </p:cNvSpPr>
          <p:nvPr/>
        </p:nvSpPr>
        <p:spPr bwMode="auto">
          <a:xfrm>
            <a:off x="6022525" y="6253566"/>
            <a:ext cx="234950" cy="0"/>
          </a:xfrm>
          <a:prstGeom prst="lin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8078" name="Line 14"/>
          <p:cNvSpPr>
            <a:spLocks noChangeShapeType="1"/>
          </p:cNvSpPr>
          <p:nvPr/>
        </p:nvSpPr>
        <p:spPr bwMode="auto">
          <a:xfrm rot="16200000">
            <a:off x="6022525" y="6253566"/>
            <a:ext cx="234950" cy="0"/>
          </a:xfrm>
          <a:prstGeom prst="lin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3011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Resolution</a:t>
            </a:r>
          </a:p>
        </p:txBody>
      </p:sp>
      <p:sp>
        <p:nvSpPr>
          <p:cNvPr id="43012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114" name="AutoShape 2"/>
          <p:cNvSpPr>
            <a:spLocks noChangeArrowheads="1"/>
          </p:cNvSpPr>
          <p:nvPr/>
        </p:nvSpPr>
        <p:spPr bwMode="auto">
          <a:xfrm>
            <a:off x="0" y="3524250"/>
            <a:ext cx="5029200" cy="27749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370115" name="Rectangle 3"/>
          <p:cNvSpPr>
            <a:spLocks noChangeArrowheads="1"/>
          </p:cNvSpPr>
          <p:nvPr/>
        </p:nvSpPr>
        <p:spPr bwMode="auto">
          <a:xfrm>
            <a:off x="0" y="3603625"/>
            <a:ext cx="497205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5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	Clearly, the ball will be attracted if its charge is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negative</a:t>
            </a:r>
            <a:r>
              <a:rPr lang="en-US" sz="2000" b="1">
                <a:solidFill>
                  <a:schemeClr val="bg2"/>
                </a:solidFill>
              </a:rPr>
              <a:t>.  However, even if the ball is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neutral</a:t>
            </a:r>
            <a:r>
              <a:rPr lang="en-US" sz="2000" b="1">
                <a:solidFill>
                  <a:schemeClr val="bg2"/>
                </a:solidFill>
              </a:rPr>
              <a:t>, the charges in the ball can be separated by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induction</a:t>
            </a:r>
            <a:r>
              <a:rPr lang="en-US" sz="2000" b="1">
                <a:solidFill>
                  <a:schemeClr val="bg2"/>
                </a:solidFill>
              </a:rPr>
              <a:t> (polarization), leading to a net attraction.</a:t>
            </a:r>
            <a:r>
              <a:rPr lang="en-US" sz="2200" b="1">
                <a:solidFill>
                  <a:schemeClr val="bg2"/>
                </a:solidFill>
              </a:rPr>
              <a:t>  </a:t>
            </a:r>
          </a:p>
        </p:txBody>
      </p:sp>
      <p:sp>
        <p:nvSpPr>
          <p:cNvPr id="1370117" name="Oval 5"/>
          <p:cNvSpPr>
            <a:spLocks noChangeArrowheads="1"/>
          </p:cNvSpPr>
          <p:nvPr/>
        </p:nvSpPr>
        <p:spPr bwMode="auto">
          <a:xfrm>
            <a:off x="5012970" y="3053901"/>
            <a:ext cx="3609975" cy="541337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0118" name="Rectangle 6"/>
          <p:cNvSpPr>
            <a:spLocks noChangeArrowheads="1"/>
          </p:cNvSpPr>
          <p:nvPr/>
        </p:nvSpPr>
        <p:spPr bwMode="auto">
          <a:xfrm>
            <a:off x="5242873" y="1130467"/>
            <a:ext cx="344011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3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1)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 positive</a:t>
            </a:r>
          </a:p>
          <a:p>
            <a:pPr marL="401638" indent="-401638">
              <a:lnSpc>
                <a:spcPct val="13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2)  negative</a:t>
            </a:r>
          </a:p>
          <a:p>
            <a:pPr marL="401638" indent="-401638">
              <a:lnSpc>
                <a:spcPct val="13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3)  neutral</a:t>
            </a:r>
          </a:p>
          <a:p>
            <a:pPr marL="401638" indent="-401638">
              <a:lnSpc>
                <a:spcPct val="13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4)   positive or neutral</a:t>
            </a:r>
          </a:p>
          <a:p>
            <a:pPr marL="401638" indent="-401638">
              <a:lnSpc>
                <a:spcPct val="13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5)   negative or neutral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0120" name="Rectangle 8"/>
          <p:cNvSpPr>
            <a:spLocks noChangeArrowheads="1"/>
          </p:cNvSpPr>
          <p:nvPr/>
        </p:nvSpPr>
        <p:spPr bwMode="auto">
          <a:xfrm>
            <a:off x="6188075" y="3802040"/>
            <a:ext cx="2663825" cy="3063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 rot="1442343">
            <a:off x="6802438" y="4043340"/>
            <a:ext cx="635000" cy="1933575"/>
            <a:chOff x="2675" y="820"/>
            <a:chExt cx="400" cy="1218"/>
          </a:xfrm>
        </p:grpSpPr>
        <p:sp>
          <p:nvSpPr>
            <p:cNvPr id="1370122" name="Oval 10"/>
            <p:cNvSpPr>
              <a:spLocks noChangeArrowheads="1"/>
            </p:cNvSpPr>
            <p:nvPr/>
          </p:nvSpPr>
          <p:spPr bwMode="auto">
            <a:xfrm>
              <a:off x="2675" y="1638"/>
              <a:ext cx="400" cy="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0123" name="Line 11"/>
            <p:cNvSpPr>
              <a:spLocks noChangeShapeType="1"/>
            </p:cNvSpPr>
            <p:nvPr/>
          </p:nvSpPr>
          <p:spPr bwMode="auto">
            <a:xfrm rot="-5400000">
              <a:off x="2466" y="1229"/>
              <a:ext cx="81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5224463" y="5432403"/>
            <a:ext cx="1096962" cy="374650"/>
            <a:chOff x="3127" y="1593"/>
            <a:chExt cx="691" cy="236"/>
          </a:xfrm>
        </p:grpSpPr>
        <p:sp>
          <p:nvSpPr>
            <p:cNvPr id="1370125" name="Rectangle 13"/>
            <p:cNvSpPr>
              <a:spLocks noChangeArrowheads="1"/>
            </p:cNvSpPr>
            <p:nvPr/>
          </p:nvSpPr>
          <p:spPr bwMode="auto">
            <a:xfrm>
              <a:off x="3127" y="1593"/>
              <a:ext cx="691" cy="2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3621" y="1637"/>
              <a:ext cx="148" cy="148"/>
              <a:chOff x="2565" y="3720"/>
              <a:chExt cx="148" cy="148"/>
            </a:xfrm>
          </p:grpSpPr>
          <p:sp>
            <p:nvSpPr>
              <p:cNvPr id="1370127" name="Line 15"/>
              <p:cNvSpPr>
                <a:spLocks noChangeShapeType="1"/>
              </p:cNvSpPr>
              <p:nvPr/>
            </p:nvSpPr>
            <p:spPr bwMode="auto">
              <a:xfrm>
                <a:off x="2565" y="3794"/>
                <a:ext cx="148" cy="0"/>
              </a:xfrm>
              <a:prstGeom prst="line">
                <a:avLst/>
              </a:prstGeom>
              <a:noFill/>
              <a:ln w="3810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0128" name="Line 16"/>
              <p:cNvSpPr>
                <a:spLocks noChangeShapeType="1"/>
              </p:cNvSpPr>
              <p:nvPr/>
            </p:nvSpPr>
            <p:spPr bwMode="auto">
              <a:xfrm rot="-5400000">
                <a:off x="2565" y="3794"/>
                <a:ext cx="148" cy="0"/>
              </a:xfrm>
              <a:prstGeom prst="line">
                <a:avLst/>
              </a:prstGeom>
              <a:noFill/>
              <a:ln w="3810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370153" name="Rectangle 41"/>
          <p:cNvSpPr>
            <a:spLocks noGrp="1" noChangeArrowheads="1"/>
          </p:cNvSpPr>
          <p:nvPr>
            <p:ph type="title"/>
          </p:nvPr>
        </p:nvSpPr>
        <p:spPr>
          <a:xfrm>
            <a:off x="933450" y="0"/>
            <a:ext cx="729456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 err="1"/>
              <a:t>ConcepTest</a:t>
            </a:r>
            <a:r>
              <a:rPr lang="en-US" sz="2800" i="1" dirty="0"/>
              <a:t> 16.2a</a:t>
            </a:r>
            <a:r>
              <a:rPr lang="en-US" sz="2800" i="1" dirty="0">
                <a:solidFill>
                  <a:srgbClr val="000000"/>
                </a:solidFill>
                <a:effectLst/>
              </a:rPr>
              <a:t>   </a:t>
            </a:r>
            <a:r>
              <a:rPr lang="en-US" sz="2800" dirty="0">
                <a:solidFill>
                  <a:schemeClr val="accent2"/>
                </a:solidFill>
              </a:rPr>
              <a:t>Conductors I</a:t>
            </a:r>
          </a:p>
        </p:txBody>
      </p:sp>
      <p:sp>
        <p:nvSpPr>
          <p:cNvPr id="1370129" name="Rectangle 17"/>
          <p:cNvSpPr>
            <a:spLocks noGrp="1" noChangeArrowheads="1"/>
          </p:cNvSpPr>
          <p:nvPr>
            <p:ph idx="1"/>
          </p:nvPr>
        </p:nvSpPr>
        <p:spPr>
          <a:xfrm>
            <a:off x="0" y="1184464"/>
            <a:ext cx="4979988" cy="2224088"/>
          </a:xfrm>
          <a:noFill/>
          <a:ln/>
        </p:spPr>
        <p:txBody>
          <a:bodyPr/>
          <a:lstStyle/>
          <a:p>
            <a:pPr marL="401638" indent="-401638">
              <a:lnSpc>
                <a:spcPct val="145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2000" b="1" dirty="0"/>
              <a:t>	A metal ball hangs from the ceiling by an insulating thread.  The ball is </a:t>
            </a:r>
            <a:r>
              <a:rPr lang="en-US" sz="2000" b="1" dirty="0">
                <a:solidFill>
                  <a:schemeClr val="tx2"/>
                </a:solidFill>
              </a:rPr>
              <a:t>attracted</a:t>
            </a:r>
            <a:r>
              <a:rPr lang="en-US" sz="2000" b="1" dirty="0"/>
              <a:t> to a </a:t>
            </a:r>
            <a:r>
              <a:rPr lang="en-US" sz="2000" b="1" dirty="0">
                <a:solidFill>
                  <a:schemeClr val="tx2"/>
                </a:solidFill>
              </a:rPr>
              <a:t>positive</a:t>
            </a:r>
            <a:r>
              <a:rPr lang="en-US" sz="2000" b="1" dirty="0"/>
              <a:t>-charged rod held near the ball.  The charge of the ball must be: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6915150" y="5602265"/>
            <a:ext cx="150813" cy="150813"/>
            <a:chOff x="3419" y="2639"/>
            <a:chExt cx="304" cy="304"/>
          </a:xfrm>
        </p:grpSpPr>
        <p:sp>
          <p:nvSpPr>
            <p:cNvPr id="1370131" name="Line 19"/>
            <p:cNvSpPr>
              <a:spLocks noChangeShapeType="1"/>
            </p:cNvSpPr>
            <p:nvPr/>
          </p:nvSpPr>
          <p:spPr bwMode="auto">
            <a:xfrm>
              <a:off x="3419" y="2794"/>
              <a:ext cx="304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0132" name="Line 20"/>
            <p:cNvSpPr>
              <a:spLocks noChangeShapeType="1"/>
            </p:cNvSpPr>
            <p:nvPr/>
          </p:nvSpPr>
          <p:spPr bwMode="auto">
            <a:xfrm rot="-5400000">
              <a:off x="3417" y="2791"/>
              <a:ext cx="304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70133" name="Line 21"/>
          <p:cNvSpPr>
            <a:spLocks noChangeShapeType="1"/>
          </p:cNvSpPr>
          <p:nvPr/>
        </p:nvSpPr>
        <p:spPr bwMode="auto">
          <a:xfrm>
            <a:off x="6621463" y="5438753"/>
            <a:ext cx="150812" cy="3175"/>
          </a:xfrm>
          <a:prstGeom prst="lin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6883400" y="5362553"/>
            <a:ext cx="150813" cy="150812"/>
            <a:chOff x="3419" y="2639"/>
            <a:chExt cx="304" cy="304"/>
          </a:xfrm>
        </p:grpSpPr>
        <p:sp>
          <p:nvSpPr>
            <p:cNvPr id="1370135" name="Line 23"/>
            <p:cNvSpPr>
              <a:spLocks noChangeShapeType="1"/>
            </p:cNvSpPr>
            <p:nvPr/>
          </p:nvSpPr>
          <p:spPr bwMode="auto">
            <a:xfrm>
              <a:off x="3419" y="2794"/>
              <a:ext cx="304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0136" name="Line 24"/>
            <p:cNvSpPr>
              <a:spLocks noChangeShapeType="1"/>
            </p:cNvSpPr>
            <p:nvPr/>
          </p:nvSpPr>
          <p:spPr bwMode="auto">
            <a:xfrm rot="-5400000">
              <a:off x="3417" y="2791"/>
              <a:ext cx="304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6997700" y="5683228"/>
            <a:ext cx="150813" cy="150812"/>
            <a:chOff x="3419" y="2639"/>
            <a:chExt cx="304" cy="304"/>
          </a:xfrm>
        </p:grpSpPr>
        <p:sp>
          <p:nvSpPr>
            <p:cNvPr id="1370138" name="Line 26"/>
            <p:cNvSpPr>
              <a:spLocks noChangeShapeType="1"/>
            </p:cNvSpPr>
            <p:nvPr/>
          </p:nvSpPr>
          <p:spPr bwMode="auto">
            <a:xfrm>
              <a:off x="3419" y="2794"/>
              <a:ext cx="304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0139" name="Line 27"/>
            <p:cNvSpPr>
              <a:spLocks noChangeShapeType="1"/>
            </p:cNvSpPr>
            <p:nvPr/>
          </p:nvSpPr>
          <p:spPr bwMode="auto">
            <a:xfrm rot="-5400000">
              <a:off x="3417" y="2791"/>
              <a:ext cx="304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28"/>
          <p:cNvGrpSpPr>
            <a:grpSpLocks/>
          </p:cNvGrpSpPr>
          <p:nvPr/>
        </p:nvGrpSpPr>
        <p:grpSpPr bwMode="auto">
          <a:xfrm>
            <a:off x="7045325" y="5548290"/>
            <a:ext cx="150813" cy="150813"/>
            <a:chOff x="3419" y="2639"/>
            <a:chExt cx="304" cy="304"/>
          </a:xfrm>
        </p:grpSpPr>
        <p:sp>
          <p:nvSpPr>
            <p:cNvPr id="1370141" name="Line 29"/>
            <p:cNvSpPr>
              <a:spLocks noChangeShapeType="1"/>
            </p:cNvSpPr>
            <p:nvPr/>
          </p:nvSpPr>
          <p:spPr bwMode="auto">
            <a:xfrm>
              <a:off x="3419" y="2794"/>
              <a:ext cx="304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0142" name="Line 30"/>
            <p:cNvSpPr>
              <a:spLocks noChangeShapeType="1"/>
            </p:cNvSpPr>
            <p:nvPr/>
          </p:nvSpPr>
          <p:spPr bwMode="auto">
            <a:xfrm rot="-5400000">
              <a:off x="3417" y="2791"/>
              <a:ext cx="304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6989763" y="5427640"/>
            <a:ext cx="150812" cy="150813"/>
            <a:chOff x="3419" y="2639"/>
            <a:chExt cx="304" cy="304"/>
          </a:xfrm>
        </p:grpSpPr>
        <p:sp>
          <p:nvSpPr>
            <p:cNvPr id="1370144" name="Line 32"/>
            <p:cNvSpPr>
              <a:spLocks noChangeShapeType="1"/>
            </p:cNvSpPr>
            <p:nvPr/>
          </p:nvSpPr>
          <p:spPr bwMode="auto">
            <a:xfrm>
              <a:off x="3419" y="2794"/>
              <a:ext cx="304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0145" name="Line 33"/>
            <p:cNvSpPr>
              <a:spLocks noChangeShapeType="1"/>
            </p:cNvSpPr>
            <p:nvPr/>
          </p:nvSpPr>
          <p:spPr bwMode="auto">
            <a:xfrm rot="-5400000">
              <a:off x="3417" y="2791"/>
              <a:ext cx="304" cy="0"/>
            </a:xfrm>
            <a:prstGeom prst="lin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70146" name="Line 34"/>
          <p:cNvSpPr>
            <a:spLocks noChangeShapeType="1"/>
          </p:cNvSpPr>
          <p:nvPr/>
        </p:nvSpPr>
        <p:spPr bwMode="auto">
          <a:xfrm>
            <a:off x="6565900" y="5537178"/>
            <a:ext cx="150813" cy="3175"/>
          </a:xfrm>
          <a:prstGeom prst="lin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0147" name="Line 35"/>
          <p:cNvSpPr>
            <a:spLocks noChangeShapeType="1"/>
          </p:cNvSpPr>
          <p:nvPr/>
        </p:nvSpPr>
        <p:spPr bwMode="auto">
          <a:xfrm>
            <a:off x="6575425" y="5638778"/>
            <a:ext cx="150813" cy="3175"/>
          </a:xfrm>
          <a:prstGeom prst="lin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0148" name="Line 36"/>
          <p:cNvSpPr>
            <a:spLocks noChangeShapeType="1"/>
          </p:cNvSpPr>
          <p:nvPr/>
        </p:nvSpPr>
        <p:spPr bwMode="auto">
          <a:xfrm>
            <a:off x="6688138" y="5816578"/>
            <a:ext cx="150812" cy="3175"/>
          </a:xfrm>
          <a:prstGeom prst="lin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0149" name="Line 37"/>
          <p:cNvSpPr>
            <a:spLocks noChangeShapeType="1"/>
          </p:cNvSpPr>
          <p:nvPr/>
        </p:nvSpPr>
        <p:spPr bwMode="auto">
          <a:xfrm>
            <a:off x="6605588" y="5721328"/>
            <a:ext cx="150812" cy="3175"/>
          </a:xfrm>
          <a:prstGeom prst="lin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" name="Group 38"/>
          <p:cNvGrpSpPr>
            <a:grpSpLocks/>
          </p:cNvGrpSpPr>
          <p:nvPr/>
        </p:nvGrpSpPr>
        <p:grpSpPr bwMode="auto">
          <a:xfrm>
            <a:off x="7267575" y="5570515"/>
            <a:ext cx="1876425" cy="835025"/>
            <a:chOff x="4578" y="3565"/>
            <a:chExt cx="1182" cy="526"/>
          </a:xfrm>
        </p:grpSpPr>
        <p:sp>
          <p:nvSpPr>
            <p:cNvPr id="1370151" name="Text Box 39"/>
            <p:cNvSpPr txBox="1">
              <a:spLocks noChangeArrowheads="1"/>
            </p:cNvSpPr>
            <p:nvPr/>
          </p:nvSpPr>
          <p:spPr bwMode="auto">
            <a:xfrm>
              <a:off x="4822" y="3565"/>
              <a:ext cx="938" cy="52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800" b="1"/>
                <a:t>remember the ball is a conductor!</a:t>
              </a:r>
              <a:endParaRPr lang="en-US"/>
            </a:p>
          </p:txBody>
        </p:sp>
        <p:sp>
          <p:nvSpPr>
            <p:cNvPr id="1370152" name="Line 40"/>
            <p:cNvSpPr>
              <a:spLocks noChangeShapeType="1"/>
            </p:cNvSpPr>
            <p:nvPr/>
          </p:nvSpPr>
          <p:spPr bwMode="auto">
            <a:xfrm flipH="1" flipV="1">
              <a:off x="4578" y="3591"/>
              <a:ext cx="288" cy="124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70154" name="Text Box 42"/>
          <p:cNvSpPr txBox="1">
            <a:spLocks noChangeArrowheads="1"/>
          </p:cNvSpPr>
          <p:nvPr/>
        </p:nvSpPr>
        <p:spPr bwMode="auto">
          <a:xfrm>
            <a:off x="0" y="6451600"/>
            <a:ext cx="9144000" cy="406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Follow-up:</a:t>
            </a: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 What happens if the </a:t>
            </a:r>
            <a:r>
              <a:rPr lang="en-US" sz="20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metal ball</a:t>
            </a: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is replaced by a </a:t>
            </a:r>
            <a:r>
              <a:rPr lang="en-US" sz="2000" b="1">
                <a:solidFill>
                  <a:schemeClr val="bg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plastic ball</a:t>
            </a: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0"/>
            <a:ext cx="7543800" cy="1143000"/>
          </a:xfrm>
        </p:spPr>
        <p:txBody>
          <a:bodyPr/>
          <a:lstStyle/>
          <a:p>
            <a:r>
              <a:rPr lang="en-US" sz="2400" b="1" i="1" dirty="0"/>
              <a:t>Concept Question 16.01</a:t>
            </a:r>
            <a:r>
              <a:rPr lang="en-US" sz="2400" b="1" i="1" dirty="0">
                <a:solidFill>
                  <a:srgbClr val="000000"/>
                </a:solidFill>
              </a:rPr>
              <a:t>   </a:t>
            </a:r>
            <a:r>
              <a:rPr lang="en-US" sz="2400" b="1" dirty="0">
                <a:solidFill>
                  <a:schemeClr val="accent2"/>
                </a:solidFill>
              </a:rPr>
              <a:t>Glass Rod Question</a:t>
            </a:r>
            <a:br>
              <a:rPr lang="en-US" sz="2400" b="1" dirty="0">
                <a:solidFill>
                  <a:schemeClr val="accent2"/>
                </a:solidFill>
              </a:rPr>
            </a:br>
            <a:endParaRPr lang="en-US" sz="2400" dirty="0"/>
          </a:p>
        </p:txBody>
      </p:sp>
      <p:sp>
        <p:nvSpPr>
          <p:cNvPr id="1539078" name="Rectangle 6"/>
          <p:cNvSpPr>
            <a:spLocks noChangeArrowheads="1"/>
          </p:cNvSpPr>
          <p:nvPr/>
        </p:nvSpPr>
        <p:spPr bwMode="auto">
          <a:xfrm>
            <a:off x="210522" y="2040056"/>
            <a:ext cx="3913187" cy="223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15000"/>
              </a:lnSpc>
              <a:spcBef>
                <a:spcPct val="5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800" b="1" dirty="0"/>
              <a:t>	We picked up little bits of paper with a plastic rod or comb</a:t>
            </a:r>
          </a:p>
          <a:p>
            <a:pPr marL="401638" indent="-401638">
              <a:lnSpc>
                <a:spcPct val="115000"/>
              </a:lnSpc>
              <a:spcBef>
                <a:spcPct val="5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800" b="1" dirty="0"/>
              <a:t>     Will a glass rod pick up the paper?</a:t>
            </a:r>
          </a:p>
          <a:p>
            <a:pPr marL="401638" indent="-401638">
              <a:lnSpc>
                <a:spcPct val="115000"/>
              </a:lnSpc>
              <a:spcBef>
                <a:spcPct val="5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endParaRPr lang="en-US" sz="2800" b="1" dirty="0"/>
          </a:p>
        </p:txBody>
      </p:sp>
      <p:sp>
        <p:nvSpPr>
          <p:cNvPr id="1539079" name="Rectangle 7"/>
          <p:cNvSpPr>
            <a:spLocks noChangeArrowheads="1"/>
          </p:cNvSpPr>
          <p:nvPr/>
        </p:nvSpPr>
        <p:spPr bwMode="auto">
          <a:xfrm>
            <a:off x="5100661" y="2194920"/>
            <a:ext cx="3511550" cy="266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400" b="1" dirty="0">
                <a:solidFill>
                  <a:schemeClr val="tx2"/>
                </a:solidFill>
              </a:rPr>
              <a:t>1)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tx2"/>
                </a:solidFill>
              </a:rPr>
              <a:t>Yes, just like the plastic rod </a:t>
            </a:r>
            <a:endParaRPr lang="en-US" sz="2000" b="1" dirty="0">
              <a:solidFill>
                <a:schemeClr val="tx2"/>
              </a:solidFill>
            </a:endParaRP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400" b="1" dirty="0">
                <a:solidFill>
                  <a:schemeClr val="tx2"/>
                </a:solidFill>
              </a:rPr>
              <a:t>2) No, the paper will fly away from the rod</a:t>
            </a:r>
            <a:endParaRPr lang="en-US" sz="24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41696" y="0"/>
            <a:ext cx="8202304" cy="1143000"/>
          </a:xfrm>
        </p:spPr>
        <p:txBody>
          <a:bodyPr>
            <a:normAutofit fontScale="90000"/>
          </a:bodyPr>
          <a:lstStyle/>
          <a:p>
            <a:r>
              <a:rPr lang="en-US" sz="2800" b="1" i="1" dirty="0"/>
              <a:t>Concept Question 16.01</a:t>
            </a:r>
            <a:r>
              <a:rPr lang="en-US" sz="2800" b="1" i="1" dirty="0">
                <a:solidFill>
                  <a:srgbClr val="000000"/>
                </a:solidFill>
              </a:rPr>
              <a:t>   </a:t>
            </a:r>
            <a:r>
              <a:rPr lang="en-US" sz="2800" b="1" dirty="0">
                <a:solidFill>
                  <a:schemeClr val="accent2"/>
                </a:solidFill>
              </a:rPr>
              <a:t>Glass Rod Question</a:t>
            </a:r>
            <a:br>
              <a:rPr lang="en-US" b="1" dirty="0">
                <a:solidFill>
                  <a:schemeClr val="accent2"/>
                </a:solidFill>
              </a:rPr>
            </a:br>
            <a:endParaRPr lang="en-US" dirty="0"/>
          </a:p>
        </p:txBody>
      </p:sp>
      <p:sp>
        <p:nvSpPr>
          <p:cNvPr id="1540102" name="Rectangle 6"/>
          <p:cNvSpPr>
            <a:spLocks noChangeArrowheads="1"/>
          </p:cNvSpPr>
          <p:nvPr/>
        </p:nvSpPr>
        <p:spPr bwMode="auto">
          <a:xfrm>
            <a:off x="265113" y="1275794"/>
            <a:ext cx="3913187" cy="223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15000"/>
              </a:lnSpc>
              <a:spcBef>
                <a:spcPct val="5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/>
              <a:t>	We picked up little bits of paper with a plastic rod or comb</a:t>
            </a:r>
          </a:p>
          <a:p>
            <a:pPr marL="401638" indent="-401638">
              <a:lnSpc>
                <a:spcPct val="115000"/>
              </a:lnSpc>
              <a:spcBef>
                <a:spcPct val="5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/>
              <a:t>     Will a glass rod pick up the paper?</a:t>
            </a:r>
          </a:p>
          <a:p>
            <a:pPr marL="401638" indent="-401638">
              <a:lnSpc>
                <a:spcPct val="115000"/>
              </a:lnSpc>
              <a:spcBef>
                <a:spcPct val="5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endParaRPr lang="en-US" sz="2000" b="1" dirty="0"/>
          </a:p>
        </p:txBody>
      </p:sp>
      <p:sp>
        <p:nvSpPr>
          <p:cNvPr id="1540103" name="Rectangle 7"/>
          <p:cNvSpPr>
            <a:spLocks noChangeArrowheads="1"/>
          </p:cNvSpPr>
          <p:nvPr/>
        </p:nvSpPr>
        <p:spPr bwMode="auto">
          <a:xfrm>
            <a:off x="5168900" y="1212294"/>
            <a:ext cx="3511550" cy="266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>
                <a:solidFill>
                  <a:schemeClr val="tx2"/>
                </a:solidFill>
              </a:rPr>
              <a:t>1)</a:t>
            </a:r>
            <a:r>
              <a:rPr lang="en-US" sz="2000" b="1"/>
              <a:t> </a:t>
            </a:r>
            <a:r>
              <a:rPr lang="en-US" sz="2000" b="1">
                <a:solidFill>
                  <a:schemeClr val="tx2"/>
                </a:solidFill>
              </a:rPr>
              <a:t>Yes, just like the plastic rod </a:t>
            </a:r>
            <a:endParaRPr lang="en-US" b="1">
              <a:solidFill>
                <a:schemeClr val="tx2"/>
              </a:solidFill>
            </a:endParaRP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>
                <a:solidFill>
                  <a:schemeClr val="tx2"/>
                </a:solidFill>
              </a:rPr>
              <a:t>2) No, the paper will fly away from the rod</a:t>
            </a:r>
            <a:endParaRPr lang="en-US" sz="2000" b="1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40104" name="AutoShape 8"/>
          <p:cNvSpPr>
            <a:spLocks noChangeArrowheads="1"/>
          </p:cNvSpPr>
          <p:nvPr/>
        </p:nvSpPr>
        <p:spPr bwMode="auto">
          <a:xfrm>
            <a:off x="477672" y="3718493"/>
            <a:ext cx="4679950" cy="2409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540105" name="Rectangle 9"/>
          <p:cNvSpPr>
            <a:spLocks noChangeArrowheads="1"/>
          </p:cNvSpPr>
          <p:nvPr/>
        </p:nvSpPr>
        <p:spPr bwMode="auto">
          <a:xfrm>
            <a:off x="477672" y="3786756"/>
            <a:ext cx="46720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	By demonstration we see that the paper is attracted.</a:t>
            </a:r>
          </a:p>
        </p:txBody>
      </p:sp>
      <p:sp>
        <p:nvSpPr>
          <p:cNvPr id="1540106" name="Oval 10"/>
          <p:cNvSpPr>
            <a:spLocks noChangeArrowheads="1"/>
          </p:cNvSpPr>
          <p:nvPr/>
        </p:nvSpPr>
        <p:spPr bwMode="auto">
          <a:xfrm>
            <a:off x="4433888" y="1188482"/>
            <a:ext cx="4362450" cy="640318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2"/>
          <p:cNvSpPr>
            <a:spLocks noChangeArrowheads="1"/>
          </p:cNvSpPr>
          <p:nvPr/>
        </p:nvSpPr>
        <p:spPr bwMode="auto">
          <a:xfrm>
            <a:off x="152400" y="3429000"/>
            <a:ext cx="4038600" cy="838200"/>
          </a:xfrm>
          <a:prstGeom prst="flowChartTerminator">
            <a:avLst/>
          </a:prstGeom>
          <a:solidFill>
            <a:srgbClr val="3333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35052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3657600" y="3733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33528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3200400" y="3810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3810000" y="35052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52" name="Text Box 8"/>
          <p:cNvSpPr txBox="1">
            <a:spLocks noChangeArrowheads="1"/>
          </p:cNvSpPr>
          <p:nvPr/>
        </p:nvSpPr>
        <p:spPr bwMode="auto">
          <a:xfrm>
            <a:off x="19812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2133600" y="3733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18288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1676400" y="3810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2286000" y="35052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57" name="Text Box 13"/>
          <p:cNvSpPr txBox="1">
            <a:spLocks noChangeArrowheads="1"/>
          </p:cNvSpPr>
          <p:nvPr/>
        </p:nvSpPr>
        <p:spPr bwMode="auto">
          <a:xfrm>
            <a:off x="28194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58" name="Text Box 14"/>
          <p:cNvSpPr txBox="1">
            <a:spLocks noChangeArrowheads="1"/>
          </p:cNvSpPr>
          <p:nvPr/>
        </p:nvSpPr>
        <p:spPr bwMode="auto">
          <a:xfrm>
            <a:off x="2971800" y="3733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59" name="Text Box 15"/>
          <p:cNvSpPr txBox="1">
            <a:spLocks noChangeArrowheads="1"/>
          </p:cNvSpPr>
          <p:nvPr/>
        </p:nvSpPr>
        <p:spPr bwMode="auto">
          <a:xfrm>
            <a:off x="26670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60" name="Text Box 16"/>
          <p:cNvSpPr txBox="1">
            <a:spLocks noChangeArrowheads="1"/>
          </p:cNvSpPr>
          <p:nvPr/>
        </p:nvSpPr>
        <p:spPr bwMode="auto">
          <a:xfrm>
            <a:off x="2514600" y="3810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61" name="Text Box 17"/>
          <p:cNvSpPr txBox="1">
            <a:spLocks noChangeArrowheads="1"/>
          </p:cNvSpPr>
          <p:nvPr/>
        </p:nvSpPr>
        <p:spPr bwMode="auto">
          <a:xfrm>
            <a:off x="3124200" y="35052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62" name="Text Box 18"/>
          <p:cNvSpPr txBox="1">
            <a:spLocks noChangeArrowheads="1"/>
          </p:cNvSpPr>
          <p:nvPr/>
        </p:nvSpPr>
        <p:spPr bwMode="auto">
          <a:xfrm>
            <a:off x="11430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63" name="Text Box 19"/>
          <p:cNvSpPr txBox="1">
            <a:spLocks noChangeArrowheads="1"/>
          </p:cNvSpPr>
          <p:nvPr/>
        </p:nvSpPr>
        <p:spPr bwMode="auto">
          <a:xfrm>
            <a:off x="1295400" y="3733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64" name="Text Box 20"/>
          <p:cNvSpPr txBox="1">
            <a:spLocks noChangeArrowheads="1"/>
          </p:cNvSpPr>
          <p:nvPr/>
        </p:nvSpPr>
        <p:spPr bwMode="auto">
          <a:xfrm>
            <a:off x="9906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65" name="Text Box 21"/>
          <p:cNvSpPr txBox="1">
            <a:spLocks noChangeArrowheads="1"/>
          </p:cNvSpPr>
          <p:nvPr/>
        </p:nvSpPr>
        <p:spPr bwMode="auto">
          <a:xfrm>
            <a:off x="695325" y="3657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66" name="Text Box 22"/>
          <p:cNvSpPr txBox="1">
            <a:spLocks noChangeArrowheads="1"/>
          </p:cNvSpPr>
          <p:nvPr/>
        </p:nvSpPr>
        <p:spPr bwMode="auto">
          <a:xfrm>
            <a:off x="1447800" y="35052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67" name="Text Box 23"/>
          <p:cNvSpPr txBox="1">
            <a:spLocks noChangeArrowheads="1"/>
          </p:cNvSpPr>
          <p:nvPr/>
        </p:nvSpPr>
        <p:spPr bwMode="auto">
          <a:xfrm>
            <a:off x="55245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68" name="Text Box 24"/>
          <p:cNvSpPr txBox="1">
            <a:spLocks noChangeArrowheads="1"/>
          </p:cNvSpPr>
          <p:nvPr/>
        </p:nvSpPr>
        <p:spPr bwMode="auto">
          <a:xfrm>
            <a:off x="400050" y="3810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1769" name="AutoShape 25"/>
          <p:cNvSpPr>
            <a:spLocks noChangeArrowheads="1"/>
          </p:cNvSpPr>
          <p:nvPr/>
        </p:nvSpPr>
        <p:spPr bwMode="auto">
          <a:xfrm>
            <a:off x="4876800" y="3429000"/>
            <a:ext cx="4038600" cy="838200"/>
          </a:xfrm>
          <a:prstGeom prst="flowChartTerminator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70" name="Text Box 26"/>
          <p:cNvSpPr txBox="1">
            <a:spLocks noChangeArrowheads="1"/>
          </p:cNvSpPr>
          <p:nvPr/>
        </p:nvSpPr>
        <p:spPr bwMode="auto">
          <a:xfrm>
            <a:off x="5181600" y="3429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1771" name="Text Box 27"/>
          <p:cNvSpPr txBox="1">
            <a:spLocks noChangeArrowheads="1"/>
          </p:cNvSpPr>
          <p:nvPr/>
        </p:nvSpPr>
        <p:spPr bwMode="auto">
          <a:xfrm>
            <a:off x="5334000" y="35814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1772" name="Text Box 28"/>
          <p:cNvSpPr txBox="1">
            <a:spLocks noChangeArrowheads="1"/>
          </p:cNvSpPr>
          <p:nvPr/>
        </p:nvSpPr>
        <p:spPr bwMode="auto">
          <a:xfrm>
            <a:off x="5257800" y="38100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1773" name="Text Box 29"/>
          <p:cNvSpPr txBox="1">
            <a:spLocks noChangeArrowheads="1"/>
          </p:cNvSpPr>
          <p:nvPr/>
        </p:nvSpPr>
        <p:spPr bwMode="auto">
          <a:xfrm>
            <a:off x="5029200" y="37338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1774" name="Text Box 30"/>
          <p:cNvSpPr txBox="1">
            <a:spLocks noChangeArrowheads="1"/>
          </p:cNvSpPr>
          <p:nvPr/>
        </p:nvSpPr>
        <p:spPr bwMode="auto">
          <a:xfrm>
            <a:off x="8153400" y="3657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-</a:t>
            </a:r>
          </a:p>
        </p:txBody>
      </p:sp>
      <p:sp>
        <p:nvSpPr>
          <p:cNvPr id="31775" name="Text Box 31"/>
          <p:cNvSpPr txBox="1">
            <a:spLocks noChangeArrowheads="1"/>
          </p:cNvSpPr>
          <p:nvPr/>
        </p:nvSpPr>
        <p:spPr bwMode="auto">
          <a:xfrm>
            <a:off x="8305800" y="3810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-</a:t>
            </a:r>
          </a:p>
        </p:txBody>
      </p:sp>
      <p:sp>
        <p:nvSpPr>
          <p:cNvPr id="31776" name="Text Box 32"/>
          <p:cNvSpPr txBox="1">
            <a:spLocks noChangeArrowheads="1"/>
          </p:cNvSpPr>
          <p:nvPr/>
        </p:nvSpPr>
        <p:spPr bwMode="auto">
          <a:xfrm>
            <a:off x="81534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-</a:t>
            </a:r>
          </a:p>
        </p:txBody>
      </p:sp>
      <p:sp>
        <p:nvSpPr>
          <p:cNvPr id="31777" name="Text Box 33"/>
          <p:cNvSpPr txBox="1">
            <a:spLocks noChangeArrowheads="1"/>
          </p:cNvSpPr>
          <p:nvPr/>
        </p:nvSpPr>
        <p:spPr bwMode="auto">
          <a:xfrm>
            <a:off x="84582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-</a:t>
            </a:r>
          </a:p>
        </p:txBody>
      </p:sp>
      <p:sp>
        <p:nvSpPr>
          <p:cNvPr id="31778" name="Line 34"/>
          <p:cNvSpPr>
            <a:spLocks noChangeShapeType="1"/>
          </p:cNvSpPr>
          <p:nvPr/>
        </p:nvSpPr>
        <p:spPr bwMode="auto">
          <a:xfrm>
            <a:off x="6781800" y="1295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79" name="Line 35"/>
          <p:cNvSpPr>
            <a:spLocks noChangeShapeType="1"/>
          </p:cNvSpPr>
          <p:nvPr/>
        </p:nvSpPr>
        <p:spPr bwMode="auto">
          <a:xfrm flipH="1">
            <a:off x="5791200" y="2514600"/>
            <a:ext cx="990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80" name="Line 36"/>
          <p:cNvSpPr>
            <a:spLocks noChangeShapeType="1"/>
          </p:cNvSpPr>
          <p:nvPr/>
        </p:nvSpPr>
        <p:spPr bwMode="auto">
          <a:xfrm>
            <a:off x="6781800" y="2514600"/>
            <a:ext cx="990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81" name="Line 37"/>
          <p:cNvSpPr>
            <a:spLocks noChangeShapeType="1"/>
          </p:cNvSpPr>
          <p:nvPr/>
        </p:nvSpPr>
        <p:spPr bwMode="auto">
          <a:xfrm flipH="1">
            <a:off x="5181600" y="4648200"/>
            <a:ext cx="10668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82" name="Line 38"/>
          <p:cNvSpPr>
            <a:spLocks noChangeShapeType="1"/>
          </p:cNvSpPr>
          <p:nvPr/>
        </p:nvSpPr>
        <p:spPr bwMode="auto">
          <a:xfrm>
            <a:off x="2667000" y="4724400"/>
            <a:ext cx="10668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val 3"/>
          <p:cNvSpPr>
            <a:spLocks noChangeArrowheads="1"/>
          </p:cNvSpPr>
          <p:nvPr/>
        </p:nvSpPr>
        <p:spPr bwMode="auto">
          <a:xfrm>
            <a:off x="4648200" y="1676400"/>
            <a:ext cx="4191000" cy="4191000"/>
          </a:xfrm>
          <a:prstGeom prst="ellipse">
            <a:avLst/>
          </a:prstGeom>
          <a:solidFill>
            <a:schemeClr val="bg2">
              <a:alpha val="27058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67" name="Oval 4"/>
          <p:cNvSpPr>
            <a:spLocks noChangeArrowheads="1"/>
          </p:cNvSpPr>
          <p:nvPr/>
        </p:nvSpPr>
        <p:spPr bwMode="auto">
          <a:xfrm>
            <a:off x="6172200" y="3276600"/>
            <a:ext cx="990600" cy="1066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Text Box 5"/>
          <p:cNvSpPr txBox="1">
            <a:spLocks noChangeArrowheads="1"/>
          </p:cNvSpPr>
          <p:nvPr/>
        </p:nvSpPr>
        <p:spPr bwMode="auto">
          <a:xfrm>
            <a:off x="6648450" y="38862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6869" name="Text Box 6"/>
          <p:cNvSpPr txBox="1">
            <a:spLocks noChangeArrowheads="1"/>
          </p:cNvSpPr>
          <p:nvPr/>
        </p:nvSpPr>
        <p:spPr bwMode="auto">
          <a:xfrm>
            <a:off x="6629400" y="32766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6870" name="Text Box 7"/>
          <p:cNvSpPr txBox="1">
            <a:spLocks noChangeArrowheads="1"/>
          </p:cNvSpPr>
          <p:nvPr/>
        </p:nvSpPr>
        <p:spPr bwMode="auto">
          <a:xfrm>
            <a:off x="6400800" y="32766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6871" name="Text Box 8"/>
          <p:cNvSpPr txBox="1">
            <a:spLocks noChangeArrowheads="1"/>
          </p:cNvSpPr>
          <p:nvPr/>
        </p:nvSpPr>
        <p:spPr bwMode="auto">
          <a:xfrm>
            <a:off x="6400800" y="3886200"/>
            <a:ext cx="361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+</a:t>
            </a:r>
          </a:p>
        </p:txBody>
      </p:sp>
      <p:sp>
        <p:nvSpPr>
          <p:cNvPr id="36872" name="Oval 9"/>
          <p:cNvSpPr>
            <a:spLocks noChangeArrowheads="1"/>
          </p:cNvSpPr>
          <p:nvPr/>
        </p:nvSpPr>
        <p:spPr bwMode="auto">
          <a:xfrm>
            <a:off x="6172200" y="19050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/>
              <a:t>-</a:t>
            </a:r>
          </a:p>
        </p:txBody>
      </p:sp>
      <p:sp>
        <p:nvSpPr>
          <p:cNvPr id="36873" name="Oval 10"/>
          <p:cNvSpPr>
            <a:spLocks noChangeArrowheads="1"/>
          </p:cNvSpPr>
          <p:nvPr/>
        </p:nvSpPr>
        <p:spPr bwMode="auto">
          <a:xfrm>
            <a:off x="8001000" y="5105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/>
              <a:t>-</a:t>
            </a:r>
          </a:p>
        </p:txBody>
      </p:sp>
      <p:sp>
        <p:nvSpPr>
          <p:cNvPr id="36874" name="Oval 11"/>
          <p:cNvSpPr>
            <a:spLocks noChangeArrowheads="1"/>
          </p:cNvSpPr>
          <p:nvPr/>
        </p:nvSpPr>
        <p:spPr bwMode="auto">
          <a:xfrm>
            <a:off x="6172200" y="55626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/>
              <a:t>-</a:t>
            </a:r>
          </a:p>
        </p:txBody>
      </p:sp>
      <p:sp>
        <p:nvSpPr>
          <p:cNvPr id="36875" name="Oval 12"/>
          <p:cNvSpPr>
            <a:spLocks noChangeArrowheads="1"/>
          </p:cNvSpPr>
          <p:nvPr/>
        </p:nvSpPr>
        <p:spPr bwMode="auto">
          <a:xfrm>
            <a:off x="7848600" y="24384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b="1"/>
              <a:t>-</a:t>
            </a:r>
          </a:p>
        </p:txBody>
      </p:sp>
      <p:sp>
        <p:nvSpPr>
          <p:cNvPr id="36876" name="Text Box 13"/>
          <p:cNvSpPr txBox="1">
            <a:spLocks noChangeArrowheads="1"/>
          </p:cNvSpPr>
          <p:nvPr/>
        </p:nvSpPr>
        <p:spPr bwMode="auto">
          <a:xfrm>
            <a:off x="6172200" y="3581400"/>
            <a:ext cx="1009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Nucleus</a:t>
            </a:r>
          </a:p>
        </p:txBody>
      </p:sp>
      <p:sp>
        <p:nvSpPr>
          <p:cNvPr id="36877" name="AutoShape 14"/>
          <p:cNvSpPr>
            <a:spLocks noChangeArrowheads="1"/>
          </p:cNvSpPr>
          <p:nvPr/>
        </p:nvSpPr>
        <p:spPr bwMode="auto">
          <a:xfrm>
            <a:off x="152400" y="3276600"/>
            <a:ext cx="4038600" cy="838200"/>
          </a:xfrm>
          <a:prstGeom prst="flowChartTerminator">
            <a:avLst/>
          </a:prstGeom>
          <a:solidFill>
            <a:srgbClr val="3333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Text Box 15"/>
          <p:cNvSpPr txBox="1">
            <a:spLocks noChangeArrowheads="1"/>
          </p:cNvSpPr>
          <p:nvPr/>
        </p:nvSpPr>
        <p:spPr bwMode="auto">
          <a:xfrm>
            <a:off x="35052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79" name="Text Box 16"/>
          <p:cNvSpPr txBox="1">
            <a:spLocks noChangeArrowheads="1"/>
          </p:cNvSpPr>
          <p:nvPr/>
        </p:nvSpPr>
        <p:spPr bwMode="auto">
          <a:xfrm>
            <a:off x="36576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80" name="Text Box 17"/>
          <p:cNvSpPr txBox="1">
            <a:spLocks noChangeArrowheads="1"/>
          </p:cNvSpPr>
          <p:nvPr/>
        </p:nvSpPr>
        <p:spPr bwMode="auto">
          <a:xfrm>
            <a:off x="3352800" y="3276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81" name="Text Box 18"/>
          <p:cNvSpPr txBox="1">
            <a:spLocks noChangeArrowheads="1"/>
          </p:cNvSpPr>
          <p:nvPr/>
        </p:nvSpPr>
        <p:spPr bwMode="auto">
          <a:xfrm>
            <a:off x="3200400" y="3657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82" name="Text Box 19"/>
          <p:cNvSpPr txBox="1">
            <a:spLocks noChangeArrowheads="1"/>
          </p:cNvSpPr>
          <p:nvPr/>
        </p:nvSpPr>
        <p:spPr bwMode="auto">
          <a:xfrm>
            <a:off x="3810000" y="3352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83" name="Text Box 20"/>
          <p:cNvSpPr txBox="1">
            <a:spLocks noChangeArrowheads="1"/>
          </p:cNvSpPr>
          <p:nvPr/>
        </p:nvSpPr>
        <p:spPr bwMode="auto">
          <a:xfrm>
            <a:off x="19812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84" name="Text Box 21"/>
          <p:cNvSpPr txBox="1">
            <a:spLocks noChangeArrowheads="1"/>
          </p:cNvSpPr>
          <p:nvPr/>
        </p:nvSpPr>
        <p:spPr bwMode="auto">
          <a:xfrm>
            <a:off x="21336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85" name="Text Box 22"/>
          <p:cNvSpPr txBox="1">
            <a:spLocks noChangeArrowheads="1"/>
          </p:cNvSpPr>
          <p:nvPr/>
        </p:nvSpPr>
        <p:spPr bwMode="auto">
          <a:xfrm>
            <a:off x="1828800" y="3276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86" name="Text Box 23"/>
          <p:cNvSpPr txBox="1">
            <a:spLocks noChangeArrowheads="1"/>
          </p:cNvSpPr>
          <p:nvPr/>
        </p:nvSpPr>
        <p:spPr bwMode="auto">
          <a:xfrm>
            <a:off x="1676400" y="3657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87" name="Text Box 24"/>
          <p:cNvSpPr txBox="1">
            <a:spLocks noChangeArrowheads="1"/>
          </p:cNvSpPr>
          <p:nvPr/>
        </p:nvSpPr>
        <p:spPr bwMode="auto">
          <a:xfrm>
            <a:off x="2286000" y="3352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88" name="Text Box 25"/>
          <p:cNvSpPr txBox="1">
            <a:spLocks noChangeArrowheads="1"/>
          </p:cNvSpPr>
          <p:nvPr/>
        </p:nvSpPr>
        <p:spPr bwMode="auto">
          <a:xfrm>
            <a:off x="28194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89" name="Text Box 26"/>
          <p:cNvSpPr txBox="1">
            <a:spLocks noChangeArrowheads="1"/>
          </p:cNvSpPr>
          <p:nvPr/>
        </p:nvSpPr>
        <p:spPr bwMode="auto">
          <a:xfrm>
            <a:off x="29718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90" name="Text Box 27"/>
          <p:cNvSpPr txBox="1">
            <a:spLocks noChangeArrowheads="1"/>
          </p:cNvSpPr>
          <p:nvPr/>
        </p:nvSpPr>
        <p:spPr bwMode="auto">
          <a:xfrm>
            <a:off x="2667000" y="3276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91" name="Text Box 28"/>
          <p:cNvSpPr txBox="1">
            <a:spLocks noChangeArrowheads="1"/>
          </p:cNvSpPr>
          <p:nvPr/>
        </p:nvSpPr>
        <p:spPr bwMode="auto">
          <a:xfrm>
            <a:off x="2514600" y="3657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92" name="Text Box 29"/>
          <p:cNvSpPr txBox="1">
            <a:spLocks noChangeArrowheads="1"/>
          </p:cNvSpPr>
          <p:nvPr/>
        </p:nvSpPr>
        <p:spPr bwMode="auto">
          <a:xfrm>
            <a:off x="3124200" y="3352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93" name="Text Box 30"/>
          <p:cNvSpPr txBox="1">
            <a:spLocks noChangeArrowheads="1"/>
          </p:cNvSpPr>
          <p:nvPr/>
        </p:nvSpPr>
        <p:spPr bwMode="auto">
          <a:xfrm>
            <a:off x="1143000" y="3429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94" name="Text Box 31"/>
          <p:cNvSpPr txBox="1">
            <a:spLocks noChangeArrowheads="1"/>
          </p:cNvSpPr>
          <p:nvPr/>
        </p:nvSpPr>
        <p:spPr bwMode="auto">
          <a:xfrm>
            <a:off x="1295400" y="3581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95" name="Text Box 32"/>
          <p:cNvSpPr txBox="1">
            <a:spLocks noChangeArrowheads="1"/>
          </p:cNvSpPr>
          <p:nvPr/>
        </p:nvSpPr>
        <p:spPr bwMode="auto">
          <a:xfrm>
            <a:off x="990600" y="3276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96" name="Text Box 33"/>
          <p:cNvSpPr txBox="1">
            <a:spLocks noChangeArrowheads="1"/>
          </p:cNvSpPr>
          <p:nvPr/>
        </p:nvSpPr>
        <p:spPr bwMode="auto">
          <a:xfrm>
            <a:off x="695325" y="35052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97" name="Text Box 34"/>
          <p:cNvSpPr txBox="1">
            <a:spLocks noChangeArrowheads="1"/>
          </p:cNvSpPr>
          <p:nvPr/>
        </p:nvSpPr>
        <p:spPr bwMode="auto">
          <a:xfrm>
            <a:off x="1447800" y="3352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98" name="Text Box 35"/>
          <p:cNvSpPr txBox="1">
            <a:spLocks noChangeArrowheads="1"/>
          </p:cNvSpPr>
          <p:nvPr/>
        </p:nvSpPr>
        <p:spPr bwMode="auto">
          <a:xfrm>
            <a:off x="552450" y="3276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899" name="Text Box 36"/>
          <p:cNvSpPr txBox="1">
            <a:spLocks noChangeArrowheads="1"/>
          </p:cNvSpPr>
          <p:nvPr/>
        </p:nvSpPr>
        <p:spPr bwMode="auto">
          <a:xfrm>
            <a:off x="400050" y="3657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36900" name="Line 37"/>
          <p:cNvSpPr>
            <a:spLocks noChangeShapeType="1"/>
          </p:cNvSpPr>
          <p:nvPr/>
        </p:nvSpPr>
        <p:spPr bwMode="auto">
          <a:xfrm flipV="1">
            <a:off x="6400800" y="1371600"/>
            <a:ext cx="381000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1" name="Line 38"/>
          <p:cNvSpPr>
            <a:spLocks noChangeShapeType="1"/>
          </p:cNvSpPr>
          <p:nvPr/>
        </p:nvSpPr>
        <p:spPr bwMode="auto">
          <a:xfrm>
            <a:off x="6400800" y="5715000"/>
            <a:ext cx="533400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2" name="Line 39"/>
          <p:cNvSpPr>
            <a:spLocks noChangeShapeType="1"/>
          </p:cNvSpPr>
          <p:nvPr/>
        </p:nvSpPr>
        <p:spPr bwMode="auto">
          <a:xfrm flipV="1">
            <a:off x="8077200" y="2133600"/>
            <a:ext cx="60960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3" name="Line 40"/>
          <p:cNvSpPr>
            <a:spLocks noChangeShapeType="1"/>
          </p:cNvSpPr>
          <p:nvPr/>
        </p:nvSpPr>
        <p:spPr bwMode="auto">
          <a:xfrm>
            <a:off x="8229600" y="5334000"/>
            <a:ext cx="68580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904" name="Line 41"/>
          <p:cNvSpPr>
            <a:spLocks noChangeShapeType="1"/>
          </p:cNvSpPr>
          <p:nvPr/>
        </p:nvSpPr>
        <p:spPr bwMode="auto">
          <a:xfrm flipH="1">
            <a:off x="5562600" y="3810000"/>
            <a:ext cx="6096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198813" y="2586038"/>
            <a:ext cx="3125787" cy="1604962"/>
            <a:chOff x="1824" y="1008"/>
            <a:chExt cx="1969" cy="1011"/>
          </a:xfrm>
        </p:grpSpPr>
        <p:sp>
          <p:nvSpPr>
            <p:cNvPr id="37891" name="Arc 3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88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7892" name="Arc 4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5400"/>
                <a:t>+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2400" y="4419600"/>
            <a:ext cx="8305800" cy="1604963"/>
            <a:chOff x="96" y="1968"/>
            <a:chExt cx="5232" cy="1011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3359" y="1968"/>
              <a:ext cx="1969" cy="1011"/>
              <a:chOff x="1824" y="1008"/>
              <a:chExt cx="1969" cy="1011"/>
            </a:xfrm>
          </p:grpSpPr>
          <p:sp>
            <p:nvSpPr>
              <p:cNvPr id="38969" name="Arc 4"/>
              <p:cNvSpPr>
                <a:spLocks/>
              </p:cNvSpPr>
              <p:nvPr/>
            </p:nvSpPr>
            <p:spPr bwMode="auto">
              <a:xfrm>
                <a:off x="2786" y="1011"/>
                <a:ext cx="1007" cy="1008"/>
              </a:xfrm>
              <a:custGeom>
                <a:avLst/>
                <a:gdLst>
                  <a:gd name="T0" fmla="*/ 0 w 21600"/>
                  <a:gd name="T1" fmla="*/ 0 h 43198"/>
                  <a:gd name="T2" fmla="*/ 0 w 21600"/>
                  <a:gd name="T3" fmla="*/ 1 h 43198"/>
                  <a:gd name="T4" fmla="*/ 0 w 21600"/>
                  <a:gd name="T5" fmla="*/ 0 h 431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3198"/>
                  <a:gd name="T11" fmla="*/ 21600 w 21600"/>
                  <a:gd name="T12" fmla="*/ 43198 h 43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3198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</a:path>
                  <a:path w="21600" h="43198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88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38970" name="Arc 5"/>
              <p:cNvSpPr>
                <a:spLocks/>
              </p:cNvSpPr>
              <p:nvPr/>
            </p:nvSpPr>
            <p:spPr bwMode="auto">
              <a:xfrm flipH="1">
                <a:off x="1824" y="1008"/>
                <a:ext cx="1007" cy="1008"/>
              </a:xfrm>
              <a:custGeom>
                <a:avLst/>
                <a:gdLst>
                  <a:gd name="T0" fmla="*/ 0 w 21600"/>
                  <a:gd name="T1" fmla="*/ 0 h 43198"/>
                  <a:gd name="T2" fmla="*/ 0 w 21600"/>
                  <a:gd name="T3" fmla="*/ 1 h 43198"/>
                  <a:gd name="T4" fmla="*/ 0 w 21600"/>
                  <a:gd name="T5" fmla="*/ 0 h 431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3198"/>
                  <a:gd name="T11" fmla="*/ 21600 w 21600"/>
                  <a:gd name="T12" fmla="*/ 43198 h 43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3198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</a:path>
                  <a:path w="21600" h="43198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5400"/>
                  <a:t>+</a:t>
                </a:r>
              </a:p>
            </p:txBody>
          </p:sp>
        </p:grpSp>
        <p:sp>
          <p:nvSpPr>
            <p:cNvPr id="38945" name="AutoShape 6"/>
            <p:cNvSpPr>
              <a:spLocks noChangeArrowheads="1"/>
            </p:cNvSpPr>
            <p:nvPr/>
          </p:nvSpPr>
          <p:spPr bwMode="auto">
            <a:xfrm>
              <a:off x="96" y="2160"/>
              <a:ext cx="2544" cy="528"/>
            </a:xfrm>
            <a:prstGeom prst="flowChartTerminator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46" name="Text Box 7"/>
            <p:cNvSpPr txBox="1">
              <a:spLocks noChangeArrowheads="1"/>
            </p:cNvSpPr>
            <p:nvPr/>
          </p:nvSpPr>
          <p:spPr bwMode="auto">
            <a:xfrm>
              <a:off x="2208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47" name="Text Box 8"/>
            <p:cNvSpPr txBox="1">
              <a:spLocks noChangeArrowheads="1"/>
            </p:cNvSpPr>
            <p:nvPr/>
          </p:nvSpPr>
          <p:spPr bwMode="auto">
            <a:xfrm>
              <a:off x="2304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48" name="Text Box 9"/>
            <p:cNvSpPr txBox="1">
              <a:spLocks noChangeArrowheads="1"/>
            </p:cNvSpPr>
            <p:nvPr/>
          </p:nvSpPr>
          <p:spPr bwMode="auto">
            <a:xfrm>
              <a:off x="2112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49" name="Text Box 10"/>
            <p:cNvSpPr txBox="1">
              <a:spLocks noChangeArrowheads="1"/>
            </p:cNvSpPr>
            <p:nvPr/>
          </p:nvSpPr>
          <p:spPr bwMode="auto">
            <a:xfrm>
              <a:off x="2016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50" name="Text Box 11"/>
            <p:cNvSpPr txBox="1">
              <a:spLocks noChangeArrowheads="1"/>
            </p:cNvSpPr>
            <p:nvPr/>
          </p:nvSpPr>
          <p:spPr bwMode="auto">
            <a:xfrm>
              <a:off x="2400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51" name="Text Box 12"/>
            <p:cNvSpPr txBox="1">
              <a:spLocks noChangeArrowheads="1"/>
            </p:cNvSpPr>
            <p:nvPr/>
          </p:nvSpPr>
          <p:spPr bwMode="auto">
            <a:xfrm>
              <a:off x="1248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52" name="Text Box 13"/>
            <p:cNvSpPr txBox="1">
              <a:spLocks noChangeArrowheads="1"/>
            </p:cNvSpPr>
            <p:nvPr/>
          </p:nvSpPr>
          <p:spPr bwMode="auto">
            <a:xfrm>
              <a:off x="1344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53" name="Text Box 14"/>
            <p:cNvSpPr txBox="1">
              <a:spLocks noChangeArrowheads="1"/>
            </p:cNvSpPr>
            <p:nvPr/>
          </p:nvSpPr>
          <p:spPr bwMode="auto">
            <a:xfrm>
              <a:off x="1152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54" name="Text Box 15"/>
            <p:cNvSpPr txBox="1">
              <a:spLocks noChangeArrowheads="1"/>
            </p:cNvSpPr>
            <p:nvPr/>
          </p:nvSpPr>
          <p:spPr bwMode="auto">
            <a:xfrm>
              <a:off x="1056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55" name="Text Box 16"/>
            <p:cNvSpPr txBox="1">
              <a:spLocks noChangeArrowheads="1"/>
            </p:cNvSpPr>
            <p:nvPr/>
          </p:nvSpPr>
          <p:spPr bwMode="auto">
            <a:xfrm>
              <a:off x="1440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56" name="Text Box 17"/>
            <p:cNvSpPr txBox="1">
              <a:spLocks noChangeArrowheads="1"/>
            </p:cNvSpPr>
            <p:nvPr/>
          </p:nvSpPr>
          <p:spPr bwMode="auto">
            <a:xfrm>
              <a:off x="1776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57" name="Text Box 18"/>
            <p:cNvSpPr txBox="1">
              <a:spLocks noChangeArrowheads="1"/>
            </p:cNvSpPr>
            <p:nvPr/>
          </p:nvSpPr>
          <p:spPr bwMode="auto">
            <a:xfrm>
              <a:off x="1872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58" name="Text Box 19"/>
            <p:cNvSpPr txBox="1">
              <a:spLocks noChangeArrowheads="1"/>
            </p:cNvSpPr>
            <p:nvPr/>
          </p:nvSpPr>
          <p:spPr bwMode="auto">
            <a:xfrm>
              <a:off x="1680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59" name="Text Box 20"/>
            <p:cNvSpPr txBox="1">
              <a:spLocks noChangeArrowheads="1"/>
            </p:cNvSpPr>
            <p:nvPr/>
          </p:nvSpPr>
          <p:spPr bwMode="auto">
            <a:xfrm>
              <a:off x="1584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60" name="Text Box 21"/>
            <p:cNvSpPr txBox="1">
              <a:spLocks noChangeArrowheads="1"/>
            </p:cNvSpPr>
            <p:nvPr/>
          </p:nvSpPr>
          <p:spPr bwMode="auto">
            <a:xfrm>
              <a:off x="1968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61" name="Text Box 22"/>
            <p:cNvSpPr txBox="1">
              <a:spLocks noChangeArrowheads="1"/>
            </p:cNvSpPr>
            <p:nvPr/>
          </p:nvSpPr>
          <p:spPr bwMode="auto">
            <a:xfrm>
              <a:off x="720" y="225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62" name="Text Box 23"/>
            <p:cNvSpPr txBox="1">
              <a:spLocks noChangeArrowheads="1"/>
            </p:cNvSpPr>
            <p:nvPr/>
          </p:nvSpPr>
          <p:spPr bwMode="auto">
            <a:xfrm>
              <a:off x="816" y="235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63" name="Text Box 24"/>
            <p:cNvSpPr txBox="1">
              <a:spLocks noChangeArrowheads="1"/>
            </p:cNvSpPr>
            <p:nvPr/>
          </p:nvSpPr>
          <p:spPr bwMode="auto">
            <a:xfrm>
              <a:off x="624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64" name="Text Box 25"/>
            <p:cNvSpPr txBox="1">
              <a:spLocks noChangeArrowheads="1"/>
            </p:cNvSpPr>
            <p:nvPr/>
          </p:nvSpPr>
          <p:spPr bwMode="auto">
            <a:xfrm>
              <a:off x="438" y="2304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65" name="Text Box 26"/>
            <p:cNvSpPr txBox="1">
              <a:spLocks noChangeArrowheads="1"/>
            </p:cNvSpPr>
            <p:nvPr/>
          </p:nvSpPr>
          <p:spPr bwMode="auto">
            <a:xfrm>
              <a:off x="912" y="220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66" name="Text Box 27"/>
            <p:cNvSpPr txBox="1">
              <a:spLocks noChangeArrowheads="1"/>
            </p:cNvSpPr>
            <p:nvPr/>
          </p:nvSpPr>
          <p:spPr bwMode="auto">
            <a:xfrm>
              <a:off x="348" y="216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67" name="Text Box 28"/>
            <p:cNvSpPr txBox="1">
              <a:spLocks noChangeArrowheads="1"/>
            </p:cNvSpPr>
            <p:nvPr/>
          </p:nvSpPr>
          <p:spPr bwMode="auto">
            <a:xfrm>
              <a:off x="252" y="240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68" name="Line 29"/>
            <p:cNvSpPr>
              <a:spLocks noChangeShapeType="1"/>
            </p:cNvSpPr>
            <p:nvPr/>
          </p:nvSpPr>
          <p:spPr bwMode="auto">
            <a:xfrm flipH="1">
              <a:off x="2880" y="2448"/>
              <a:ext cx="479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228600" y="1828800"/>
            <a:ext cx="8610600" cy="1604963"/>
            <a:chOff x="144" y="336"/>
            <a:chExt cx="5424" cy="1011"/>
          </a:xfrm>
        </p:grpSpPr>
        <p:grpSp>
          <p:nvGrpSpPr>
            <p:cNvPr id="5" name="Group 31"/>
            <p:cNvGrpSpPr>
              <a:grpSpLocks/>
            </p:cNvGrpSpPr>
            <p:nvPr/>
          </p:nvGrpSpPr>
          <p:grpSpPr bwMode="auto">
            <a:xfrm>
              <a:off x="3407" y="336"/>
              <a:ext cx="1969" cy="1011"/>
              <a:chOff x="1824" y="1008"/>
              <a:chExt cx="1969" cy="1011"/>
            </a:xfrm>
          </p:grpSpPr>
          <p:sp>
            <p:nvSpPr>
              <p:cNvPr id="38942" name="Arc 32"/>
              <p:cNvSpPr>
                <a:spLocks/>
              </p:cNvSpPr>
              <p:nvPr/>
            </p:nvSpPr>
            <p:spPr bwMode="auto">
              <a:xfrm>
                <a:off x="2786" y="1011"/>
                <a:ext cx="1007" cy="1008"/>
              </a:xfrm>
              <a:custGeom>
                <a:avLst/>
                <a:gdLst>
                  <a:gd name="T0" fmla="*/ 0 w 21600"/>
                  <a:gd name="T1" fmla="*/ 0 h 43198"/>
                  <a:gd name="T2" fmla="*/ 0 w 21600"/>
                  <a:gd name="T3" fmla="*/ 1 h 43198"/>
                  <a:gd name="T4" fmla="*/ 0 w 21600"/>
                  <a:gd name="T5" fmla="*/ 0 h 431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3198"/>
                  <a:gd name="T11" fmla="*/ 21600 w 21600"/>
                  <a:gd name="T12" fmla="*/ 43198 h 43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3198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</a:path>
                  <a:path w="21600" h="43198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88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38943" name="Arc 33"/>
              <p:cNvSpPr>
                <a:spLocks/>
              </p:cNvSpPr>
              <p:nvPr/>
            </p:nvSpPr>
            <p:spPr bwMode="auto">
              <a:xfrm flipH="1">
                <a:off x="1824" y="1008"/>
                <a:ext cx="1007" cy="1008"/>
              </a:xfrm>
              <a:custGeom>
                <a:avLst/>
                <a:gdLst>
                  <a:gd name="T0" fmla="*/ 0 w 21600"/>
                  <a:gd name="T1" fmla="*/ 0 h 43198"/>
                  <a:gd name="T2" fmla="*/ 0 w 21600"/>
                  <a:gd name="T3" fmla="*/ 1 h 43198"/>
                  <a:gd name="T4" fmla="*/ 0 w 21600"/>
                  <a:gd name="T5" fmla="*/ 0 h 431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3198"/>
                  <a:gd name="T11" fmla="*/ 21600 w 21600"/>
                  <a:gd name="T12" fmla="*/ 43198 h 43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3198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</a:path>
                  <a:path w="21600" h="43198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5400"/>
                  <a:t>+</a:t>
                </a:r>
              </a:p>
            </p:txBody>
          </p:sp>
        </p:grpSp>
        <p:sp>
          <p:nvSpPr>
            <p:cNvPr id="38917" name="AutoShape 34"/>
            <p:cNvSpPr>
              <a:spLocks noChangeArrowheads="1"/>
            </p:cNvSpPr>
            <p:nvPr/>
          </p:nvSpPr>
          <p:spPr bwMode="auto">
            <a:xfrm>
              <a:off x="144" y="528"/>
              <a:ext cx="2544" cy="528"/>
            </a:xfrm>
            <a:prstGeom prst="flowChartTerminator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18" name="Text Box 35"/>
            <p:cNvSpPr txBox="1">
              <a:spLocks noChangeArrowheads="1"/>
            </p:cNvSpPr>
            <p:nvPr/>
          </p:nvSpPr>
          <p:spPr bwMode="auto">
            <a:xfrm>
              <a:off x="2256" y="624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19" name="Text Box 36"/>
            <p:cNvSpPr txBox="1">
              <a:spLocks noChangeArrowheads="1"/>
            </p:cNvSpPr>
            <p:nvPr/>
          </p:nvSpPr>
          <p:spPr bwMode="auto">
            <a:xfrm>
              <a:off x="2352" y="72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20" name="Text Box 37"/>
            <p:cNvSpPr txBox="1">
              <a:spLocks noChangeArrowheads="1"/>
            </p:cNvSpPr>
            <p:nvPr/>
          </p:nvSpPr>
          <p:spPr bwMode="auto">
            <a:xfrm>
              <a:off x="2160" y="52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21" name="Text Box 38"/>
            <p:cNvSpPr txBox="1">
              <a:spLocks noChangeArrowheads="1"/>
            </p:cNvSpPr>
            <p:nvPr/>
          </p:nvSpPr>
          <p:spPr bwMode="auto">
            <a:xfrm>
              <a:off x="2064" y="76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22" name="Text Box 39"/>
            <p:cNvSpPr txBox="1">
              <a:spLocks noChangeArrowheads="1"/>
            </p:cNvSpPr>
            <p:nvPr/>
          </p:nvSpPr>
          <p:spPr bwMode="auto">
            <a:xfrm>
              <a:off x="2448" y="57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23" name="Text Box 40"/>
            <p:cNvSpPr txBox="1">
              <a:spLocks noChangeArrowheads="1"/>
            </p:cNvSpPr>
            <p:nvPr/>
          </p:nvSpPr>
          <p:spPr bwMode="auto">
            <a:xfrm>
              <a:off x="1296" y="624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24" name="Text Box 41"/>
            <p:cNvSpPr txBox="1">
              <a:spLocks noChangeArrowheads="1"/>
            </p:cNvSpPr>
            <p:nvPr/>
          </p:nvSpPr>
          <p:spPr bwMode="auto">
            <a:xfrm>
              <a:off x="1392" y="72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25" name="Text Box 42"/>
            <p:cNvSpPr txBox="1">
              <a:spLocks noChangeArrowheads="1"/>
            </p:cNvSpPr>
            <p:nvPr/>
          </p:nvSpPr>
          <p:spPr bwMode="auto">
            <a:xfrm>
              <a:off x="1200" y="52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26" name="Text Box 43"/>
            <p:cNvSpPr txBox="1">
              <a:spLocks noChangeArrowheads="1"/>
            </p:cNvSpPr>
            <p:nvPr/>
          </p:nvSpPr>
          <p:spPr bwMode="auto">
            <a:xfrm>
              <a:off x="1104" y="76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27" name="Text Box 44"/>
            <p:cNvSpPr txBox="1">
              <a:spLocks noChangeArrowheads="1"/>
            </p:cNvSpPr>
            <p:nvPr/>
          </p:nvSpPr>
          <p:spPr bwMode="auto">
            <a:xfrm>
              <a:off x="1488" y="57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28" name="Text Box 45"/>
            <p:cNvSpPr txBox="1">
              <a:spLocks noChangeArrowheads="1"/>
            </p:cNvSpPr>
            <p:nvPr/>
          </p:nvSpPr>
          <p:spPr bwMode="auto">
            <a:xfrm>
              <a:off x="1824" y="624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29" name="Text Box 46"/>
            <p:cNvSpPr txBox="1">
              <a:spLocks noChangeArrowheads="1"/>
            </p:cNvSpPr>
            <p:nvPr/>
          </p:nvSpPr>
          <p:spPr bwMode="auto">
            <a:xfrm>
              <a:off x="1920" y="72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30" name="Text Box 47"/>
            <p:cNvSpPr txBox="1">
              <a:spLocks noChangeArrowheads="1"/>
            </p:cNvSpPr>
            <p:nvPr/>
          </p:nvSpPr>
          <p:spPr bwMode="auto">
            <a:xfrm>
              <a:off x="1728" y="52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31" name="Text Box 48"/>
            <p:cNvSpPr txBox="1">
              <a:spLocks noChangeArrowheads="1"/>
            </p:cNvSpPr>
            <p:nvPr/>
          </p:nvSpPr>
          <p:spPr bwMode="auto">
            <a:xfrm>
              <a:off x="1632" y="76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32" name="Text Box 49"/>
            <p:cNvSpPr txBox="1">
              <a:spLocks noChangeArrowheads="1"/>
            </p:cNvSpPr>
            <p:nvPr/>
          </p:nvSpPr>
          <p:spPr bwMode="auto">
            <a:xfrm>
              <a:off x="2016" y="57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33" name="Text Box 50"/>
            <p:cNvSpPr txBox="1">
              <a:spLocks noChangeArrowheads="1"/>
            </p:cNvSpPr>
            <p:nvPr/>
          </p:nvSpPr>
          <p:spPr bwMode="auto">
            <a:xfrm>
              <a:off x="768" y="624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34" name="Text Box 51"/>
            <p:cNvSpPr txBox="1">
              <a:spLocks noChangeArrowheads="1"/>
            </p:cNvSpPr>
            <p:nvPr/>
          </p:nvSpPr>
          <p:spPr bwMode="auto">
            <a:xfrm>
              <a:off x="864" y="720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35" name="Text Box 52"/>
            <p:cNvSpPr txBox="1">
              <a:spLocks noChangeArrowheads="1"/>
            </p:cNvSpPr>
            <p:nvPr/>
          </p:nvSpPr>
          <p:spPr bwMode="auto">
            <a:xfrm>
              <a:off x="672" y="52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36" name="Text Box 53"/>
            <p:cNvSpPr txBox="1">
              <a:spLocks noChangeArrowheads="1"/>
            </p:cNvSpPr>
            <p:nvPr/>
          </p:nvSpPr>
          <p:spPr bwMode="auto">
            <a:xfrm>
              <a:off x="486" y="672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37" name="Text Box 54"/>
            <p:cNvSpPr txBox="1">
              <a:spLocks noChangeArrowheads="1"/>
            </p:cNvSpPr>
            <p:nvPr/>
          </p:nvSpPr>
          <p:spPr bwMode="auto">
            <a:xfrm>
              <a:off x="960" y="576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38" name="Text Box 55"/>
            <p:cNvSpPr txBox="1">
              <a:spLocks noChangeArrowheads="1"/>
            </p:cNvSpPr>
            <p:nvPr/>
          </p:nvSpPr>
          <p:spPr bwMode="auto">
            <a:xfrm>
              <a:off x="396" y="52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39" name="Text Box 56"/>
            <p:cNvSpPr txBox="1">
              <a:spLocks noChangeArrowheads="1"/>
            </p:cNvSpPr>
            <p:nvPr/>
          </p:nvSpPr>
          <p:spPr bwMode="auto">
            <a:xfrm>
              <a:off x="300" y="768"/>
              <a:ext cx="1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38940" name="Line 57"/>
            <p:cNvSpPr>
              <a:spLocks noChangeShapeType="1"/>
            </p:cNvSpPr>
            <p:nvPr/>
          </p:nvSpPr>
          <p:spPr bwMode="auto">
            <a:xfrm flipH="1">
              <a:off x="2976" y="864"/>
              <a:ext cx="767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41" name="Line 58"/>
            <p:cNvSpPr>
              <a:spLocks noChangeShapeType="1"/>
            </p:cNvSpPr>
            <p:nvPr/>
          </p:nvSpPr>
          <p:spPr bwMode="auto">
            <a:xfrm>
              <a:off x="5233" y="864"/>
              <a:ext cx="335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81000" y="3124200"/>
            <a:ext cx="8077200" cy="1604963"/>
            <a:chOff x="240" y="1968"/>
            <a:chExt cx="5088" cy="1011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 flipH="1">
              <a:off x="3359" y="1968"/>
              <a:ext cx="1969" cy="1011"/>
              <a:chOff x="1824" y="1008"/>
              <a:chExt cx="1969" cy="1011"/>
            </a:xfrm>
          </p:grpSpPr>
          <p:sp>
            <p:nvSpPr>
              <p:cNvPr id="39962" name="Arc 4"/>
              <p:cNvSpPr>
                <a:spLocks/>
              </p:cNvSpPr>
              <p:nvPr/>
            </p:nvSpPr>
            <p:spPr bwMode="auto">
              <a:xfrm>
                <a:off x="2786" y="1011"/>
                <a:ext cx="1007" cy="1008"/>
              </a:xfrm>
              <a:custGeom>
                <a:avLst/>
                <a:gdLst>
                  <a:gd name="T0" fmla="*/ 0 w 21600"/>
                  <a:gd name="T1" fmla="*/ 0 h 43198"/>
                  <a:gd name="T2" fmla="*/ 0 w 21600"/>
                  <a:gd name="T3" fmla="*/ 1 h 43198"/>
                  <a:gd name="T4" fmla="*/ 0 w 21600"/>
                  <a:gd name="T5" fmla="*/ 0 h 431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3198"/>
                  <a:gd name="T11" fmla="*/ 21600 w 21600"/>
                  <a:gd name="T12" fmla="*/ 43198 h 43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3198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</a:path>
                  <a:path w="21600" h="43198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88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39963" name="Arc 5"/>
              <p:cNvSpPr>
                <a:spLocks/>
              </p:cNvSpPr>
              <p:nvPr/>
            </p:nvSpPr>
            <p:spPr bwMode="auto">
              <a:xfrm flipH="1">
                <a:off x="1824" y="1008"/>
                <a:ext cx="1007" cy="1008"/>
              </a:xfrm>
              <a:custGeom>
                <a:avLst/>
                <a:gdLst>
                  <a:gd name="T0" fmla="*/ 0 w 21600"/>
                  <a:gd name="T1" fmla="*/ 0 h 43198"/>
                  <a:gd name="T2" fmla="*/ 0 w 21600"/>
                  <a:gd name="T3" fmla="*/ 1 h 43198"/>
                  <a:gd name="T4" fmla="*/ 0 w 21600"/>
                  <a:gd name="T5" fmla="*/ 0 h 431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3198"/>
                  <a:gd name="T11" fmla="*/ 21600 w 21600"/>
                  <a:gd name="T12" fmla="*/ 43198 h 431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3198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</a:path>
                  <a:path w="21600" h="43198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28"/>
                      <a:pt x="12085" y="43057"/>
                      <a:pt x="258" y="43198"/>
                    </a:cubicBez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CCFF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5400"/>
                  <a:t>+</a:t>
                </a:r>
              </a:p>
            </p:txBody>
          </p:sp>
        </p:grpSp>
        <p:sp>
          <p:nvSpPr>
            <p:cNvPr id="39940" name="Line 6"/>
            <p:cNvSpPr>
              <a:spLocks noChangeShapeType="1"/>
            </p:cNvSpPr>
            <p:nvPr/>
          </p:nvSpPr>
          <p:spPr bwMode="auto">
            <a:xfrm flipH="1">
              <a:off x="2880" y="2448"/>
              <a:ext cx="479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41" name="AutoShape 7"/>
            <p:cNvSpPr>
              <a:spLocks noChangeArrowheads="1"/>
            </p:cNvSpPr>
            <p:nvPr/>
          </p:nvSpPr>
          <p:spPr bwMode="auto">
            <a:xfrm>
              <a:off x="240" y="2160"/>
              <a:ext cx="2544" cy="528"/>
            </a:xfrm>
            <a:prstGeom prst="flowChartTerminator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42" name="Text Box 8"/>
            <p:cNvSpPr txBox="1">
              <a:spLocks noChangeArrowheads="1"/>
            </p:cNvSpPr>
            <p:nvPr/>
          </p:nvSpPr>
          <p:spPr bwMode="auto">
            <a:xfrm>
              <a:off x="528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43" name="Text Box 9"/>
            <p:cNvSpPr txBox="1">
              <a:spLocks noChangeArrowheads="1"/>
            </p:cNvSpPr>
            <p:nvPr/>
          </p:nvSpPr>
          <p:spPr bwMode="auto">
            <a:xfrm>
              <a:off x="624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44" name="Text Box 10"/>
            <p:cNvSpPr txBox="1">
              <a:spLocks noChangeArrowheads="1"/>
            </p:cNvSpPr>
            <p:nvPr/>
          </p:nvSpPr>
          <p:spPr bwMode="auto">
            <a:xfrm>
              <a:off x="576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45" name="Text Box 11"/>
            <p:cNvSpPr txBox="1">
              <a:spLocks noChangeArrowheads="1"/>
            </p:cNvSpPr>
            <p:nvPr/>
          </p:nvSpPr>
          <p:spPr bwMode="auto">
            <a:xfrm>
              <a:off x="432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46" name="Text Box 12"/>
            <p:cNvSpPr txBox="1">
              <a:spLocks noChangeArrowheads="1"/>
            </p:cNvSpPr>
            <p:nvPr/>
          </p:nvSpPr>
          <p:spPr bwMode="auto">
            <a:xfrm>
              <a:off x="960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47" name="Text Box 13"/>
            <p:cNvSpPr txBox="1">
              <a:spLocks noChangeArrowheads="1"/>
            </p:cNvSpPr>
            <p:nvPr/>
          </p:nvSpPr>
          <p:spPr bwMode="auto">
            <a:xfrm>
              <a:off x="1056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48" name="Text Box 14"/>
            <p:cNvSpPr txBox="1">
              <a:spLocks noChangeArrowheads="1"/>
            </p:cNvSpPr>
            <p:nvPr/>
          </p:nvSpPr>
          <p:spPr bwMode="auto">
            <a:xfrm>
              <a:off x="1008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49" name="Text Box 15"/>
            <p:cNvSpPr txBox="1">
              <a:spLocks noChangeArrowheads="1"/>
            </p:cNvSpPr>
            <p:nvPr/>
          </p:nvSpPr>
          <p:spPr bwMode="auto">
            <a:xfrm>
              <a:off x="864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50" name="Text Box 16"/>
            <p:cNvSpPr txBox="1">
              <a:spLocks noChangeArrowheads="1"/>
            </p:cNvSpPr>
            <p:nvPr/>
          </p:nvSpPr>
          <p:spPr bwMode="auto">
            <a:xfrm>
              <a:off x="1344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51" name="Text Box 17"/>
            <p:cNvSpPr txBox="1">
              <a:spLocks noChangeArrowheads="1"/>
            </p:cNvSpPr>
            <p:nvPr/>
          </p:nvSpPr>
          <p:spPr bwMode="auto">
            <a:xfrm>
              <a:off x="1440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52" name="Text Box 18"/>
            <p:cNvSpPr txBox="1">
              <a:spLocks noChangeArrowheads="1"/>
            </p:cNvSpPr>
            <p:nvPr/>
          </p:nvSpPr>
          <p:spPr bwMode="auto">
            <a:xfrm>
              <a:off x="1392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53" name="Text Box 19"/>
            <p:cNvSpPr txBox="1">
              <a:spLocks noChangeArrowheads="1"/>
            </p:cNvSpPr>
            <p:nvPr/>
          </p:nvSpPr>
          <p:spPr bwMode="auto">
            <a:xfrm>
              <a:off x="1248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54" name="Text Box 20"/>
            <p:cNvSpPr txBox="1">
              <a:spLocks noChangeArrowheads="1"/>
            </p:cNvSpPr>
            <p:nvPr/>
          </p:nvSpPr>
          <p:spPr bwMode="auto">
            <a:xfrm>
              <a:off x="1788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55" name="Text Box 21"/>
            <p:cNvSpPr txBox="1">
              <a:spLocks noChangeArrowheads="1"/>
            </p:cNvSpPr>
            <p:nvPr/>
          </p:nvSpPr>
          <p:spPr bwMode="auto">
            <a:xfrm>
              <a:off x="1884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56" name="Text Box 22"/>
            <p:cNvSpPr txBox="1">
              <a:spLocks noChangeArrowheads="1"/>
            </p:cNvSpPr>
            <p:nvPr/>
          </p:nvSpPr>
          <p:spPr bwMode="auto">
            <a:xfrm>
              <a:off x="1836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57" name="Text Box 23"/>
            <p:cNvSpPr txBox="1">
              <a:spLocks noChangeArrowheads="1"/>
            </p:cNvSpPr>
            <p:nvPr/>
          </p:nvSpPr>
          <p:spPr bwMode="auto">
            <a:xfrm>
              <a:off x="1692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58" name="Text Box 24"/>
            <p:cNvSpPr txBox="1">
              <a:spLocks noChangeArrowheads="1"/>
            </p:cNvSpPr>
            <p:nvPr/>
          </p:nvSpPr>
          <p:spPr bwMode="auto">
            <a:xfrm>
              <a:off x="2220" y="216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59" name="Text Box 25"/>
            <p:cNvSpPr txBox="1">
              <a:spLocks noChangeArrowheads="1"/>
            </p:cNvSpPr>
            <p:nvPr/>
          </p:nvSpPr>
          <p:spPr bwMode="auto">
            <a:xfrm>
              <a:off x="2316" y="2256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60" name="Text Box 26"/>
            <p:cNvSpPr txBox="1">
              <a:spLocks noChangeArrowheads="1"/>
            </p:cNvSpPr>
            <p:nvPr/>
          </p:nvSpPr>
          <p:spPr bwMode="auto">
            <a:xfrm>
              <a:off x="2268" y="2400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  <p:sp>
          <p:nvSpPr>
            <p:cNvPr id="39961" name="Text Box 27"/>
            <p:cNvSpPr txBox="1">
              <a:spLocks noChangeArrowheads="1"/>
            </p:cNvSpPr>
            <p:nvPr/>
          </p:nvSpPr>
          <p:spPr bwMode="auto">
            <a:xfrm>
              <a:off x="2124" y="2352"/>
              <a:ext cx="2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+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169025" y="3124200"/>
            <a:ext cx="839788" cy="457200"/>
            <a:chOff x="1824" y="1008"/>
            <a:chExt cx="1969" cy="1011"/>
          </a:xfrm>
        </p:grpSpPr>
        <p:sp>
          <p:nvSpPr>
            <p:cNvPr id="41023" name="Arc 3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24" name="Arc 4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sp>
        <p:nvSpPr>
          <p:cNvPr id="40963" name="AutoShape 5"/>
          <p:cNvSpPr>
            <a:spLocks noChangeArrowheads="1"/>
          </p:cNvSpPr>
          <p:nvPr/>
        </p:nvSpPr>
        <p:spPr bwMode="auto">
          <a:xfrm>
            <a:off x="760413" y="2895600"/>
            <a:ext cx="4038600" cy="838200"/>
          </a:xfrm>
          <a:prstGeom prst="flowChartTerminator">
            <a:avLst/>
          </a:prstGeom>
          <a:solidFill>
            <a:srgbClr val="3333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64" name="Text Box 6"/>
          <p:cNvSpPr txBox="1">
            <a:spLocks noChangeArrowheads="1"/>
          </p:cNvSpPr>
          <p:nvPr/>
        </p:nvSpPr>
        <p:spPr bwMode="auto">
          <a:xfrm>
            <a:off x="4113213" y="3048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65" name="Text Box 7"/>
          <p:cNvSpPr txBox="1">
            <a:spLocks noChangeArrowheads="1"/>
          </p:cNvSpPr>
          <p:nvPr/>
        </p:nvSpPr>
        <p:spPr bwMode="auto">
          <a:xfrm>
            <a:off x="4265613" y="3200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66" name="Text Box 8"/>
          <p:cNvSpPr txBox="1">
            <a:spLocks noChangeArrowheads="1"/>
          </p:cNvSpPr>
          <p:nvPr/>
        </p:nvSpPr>
        <p:spPr bwMode="auto">
          <a:xfrm>
            <a:off x="3960813" y="2895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67" name="Text Box 9"/>
          <p:cNvSpPr txBox="1">
            <a:spLocks noChangeArrowheads="1"/>
          </p:cNvSpPr>
          <p:nvPr/>
        </p:nvSpPr>
        <p:spPr bwMode="auto">
          <a:xfrm>
            <a:off x="3808413" y="3276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68" name="Text Box 10"/>
          <p:cNvSpPr txBox="1">
            <a:spLocks noChangeArrowheads="1"/>
          </p:cNvSpPr>
          <p:nvPr/>
        </p:nvSpPr>
        <p:spPr bwMode="auto">
          <a:xfrm>
            <a:off x="4418013" y="2971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69" name="Text Box 11"/>
          <p:cNvSpPr txBox="1">
            <a:spLocks noChangeArrowheads="1"/>
          </p:cNvSpPr>
          <p:nvPr/>
        </p:nvSpPr>
        <p:spPr bwMode="auto">
          <a:xfrm>
            <a:off x="2589213" y="3048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70" name="Text Box 12"/>
          <p:cNvSpPr txBox="1">
            <a:spLocks noChangeArrowheads="1"/>
          </p:cNvSpPr>
          <p:nvPr/>
        </p:nvSpPr>
        <p:spPr bwMode="auto">
          <a:xfrm>
            <a:off x="2741613" y="3200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71" name="Text Box 13"/>
          <p:cNvSpPr txBox="1">
            <a:spLocks noChangeArrowheads="1"/>
          </p:cNvSpPr>
          <p:nvPr/>
        </p:nvSpPr>
        <p:spPr bwMode="auto">
          <a:xfrm>
            <a:off x="2436813" y="2895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72" name="Text Box 14"/>
          <p:cNvSpPr txBox="1">
            <a:spLocks noChangeArrowheads="1"/>
          </p:cNvSpPr>
          <p:nvPr/>
        </p:nvSpPr>
        <p:spPr bwMode="auto">
          <a:xfrm>
            <a:off x="2284413" y="3276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73" name="Text Box 15"/>
          <p:cNvSpPr txBox="1">
            <a:spLocks noChangeArrowheads="1"/>
          </p:cNvSpPr>
          <p:nvPr/>
        </p:nvSpPr>
        <p:spPr bwMode="auto">
          <a:xfrm>
            <a:off x="2894013" y="2971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74" name="Text Box 16"/>
          <p:cNvSpPr txBox="1">
            <a:spLocks noChangeArrowheads="1"/>
          </p:cNvSpPr>
          <p:nvPr/>
        </p:nvSpPr>
        <p:spPr bwMode="auto">
          <a:xfrm>
            <a:off x="3427413" y="3048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75" name="Text Box 17"/>
          <p:cNvSpPr txBox="1">
            <a:spLocks noChangeArrowheads="1"/>
          </p:cNvSpPr>
          <p:nvPr/>
        </p:nvSpPr>
        <p:spPr bwMode="auto">
          <a:xfrm>
            <a:off x="3579813" y="3200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76" name="Text Box 18"/>
          <p:cNvSpPr txBox="1">
            <a:spLocks noChangeArrowheads="1"/>
          </p:cNvSpPr>
          <p:nvPr/>
        </p:nvSpPr>
        <p:spPr bwMode="auto">
          <a:xfrm>
            <a:off x="3275013" y="2895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77" name="Text Box 19"/>
          <p:cNvSpPr txBox="1">
            <a:spLocks noChangeArrowheads="1"/>
          </p:cNvSpPr>
          <p:nvPr/>
        </p:nvSpPr>
        <p:spPr bwMode="auto">
          <a:xfrm>
            <a:off x="3122613" y="3276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78" name="Text Box 20"/>
          <p:cNvSpPr txBox="1">
            <a:spLocks noChangeArrowheads="1"/>
          </p:cNvSpPr>
          <p:nvPr/>
        </p:nvSpPr>
        <p:spPr bwMode="auto">
          <a:xfrm>
            <a:off x="3732213" y="2971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79" name="Text Box 21"/>
          <p:cNvSpPr txBox="1">
            <a:spLocks noChangeArrowheads="1"/>
          </p:cNvSpPr>
          <p:nvPr/>
        </p:nvSpPr>
        <p:spPr bwMode="auto">
          <a:xfrm>
            <a:off x="1751013" y="30480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80" name="Text Box 22"/>
          <p:cNvSpPr txBox="1">
            <a:spLocks noChangeArrowheads="1"/>
          </p:cNvSpPr>
          <p:nvPr/>
        </p:nvSpPr>
        <p:spPr bwMode="auto">
          <a:xfrm>
            <a:off x="1903413" y="32004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81" name="Text Box 23"/>
          <p:cNvSpPr txBox="1">
            <a:spLocks noChangeArrowheads="1"/>
          </p:cNvSpPr>
          <p:nvPr/>
        </p:nvSpPr>
        <p:spPr bwMode="auto">
          <a:xfrm>
            <a:off x="1598613" y="2895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82" name="Text Box 24"/>
          <p:cNvSpPr txBox="1">
            <a:spLocks noChangeArrowheads="1"/>
          </p:cNvSpPr>
          <p:nvPr/>
        </p:nvSpPr>
        <p:spPr bwMode="auto">
          <a:xfrm>
            <a:off x="1303338" y="31242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83" name="Text Box 25"/>
          <p:cNvSpPr txBox="1">
            <a:spLocks noChangeArrowheads="1"/>
          </p:cNvSpPr>
          <p:nvPr/>
        </p:nvSpPr>
        <p:spPr bwMode="auto">
          <a:xfrm>
            <a:off x="2055813" y="29718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84" name="Text Box 26"/>
          <p:cNvSpPr txBox="1">
            <a:spLocks noChangeArrowheads="1"/>
          </p:cNvSpPr>
          <p:nvPr/>
        </p:nvSpPr>
        <p:spPr bwMode="auto">
          <a:xfrm>
            <a:off x="1160463" y="2895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85" name="Text Box 27"/>
          <p:cNvSpPr txBox="1">
            <a:spLocks noChangeArrowheads="1"/>
          </p:cNvSpPr>
          <p:nvPr/>
        </p:nvSpPr>
        <p:spPr bwMode="auto">
          <a:xfrm>
            <a:off x="1008063" y="3276600"/>
            <a:ext cx="285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40986" name="Line 28"/>
          <p:cNvSpPr>
            <a:spLocks noChangeShapeType="1"/>
          </p:cNvSpPr>
          <p:nvPr/>
        </p:nvSpPr>
        <p:spPr bwMode="auto">
          <a:xfrm flipH="1">
            <a:off x="5332413" y="3352800"/>
            <a:ext cx="760412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6627813" y="3048000"/>
            <a:ext cx="839787" cy="457200"/>
            <a:chOff x="1824" y="1008"/>
            <a:chExt cx="1969" cy="1011"/>
          </a:xfrm>
        </p:grpSpPr>
        <p:sp>
          <p:nvSpPr>
            <p:cNvPr id="41021" name="Arc 30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22" name="Arc 31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6475413" y="2743200"/>
            <a:ext cx="839787" cy="457200"/>
            <a:chOff x="1824" y="1008"/>
            <a:chExt cx="1969" cy="1011"/>
          </a:xfrm>
        </p:grpSpPr>
        <p:sp>
          <p:nvSpPr>
            <p:cNvPr id="41019" name="Arc 33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20" name="Arc 34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7085013" y="2819400"/>
            <a:ext cx="839787" cy="457200"/>
            <a:chOff x="1824" y="1008"/>
            <a:chExt cx="1969" cy="1011"/>
          </a:xfrm>
        </p:grpSpPr>
        <p:sp>
          <p:nvSpPr>
            <p:cNvPr id="41017" name="Arc 36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18" name="Arc 37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6627813" y="3429000"/>
            <a:ext cx="839787" cy="457200"/>
            <a:chOff x="1824" y="1008"/>
            <a:chExt cx="1969" cy="1011"/>
          </a:xfrm>
        </p:grpSpPr>
        <p:sp>
          <p:nvSpPr>
            <p:cNvPr id="41015" name="Arc 39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16" name="Arc 40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7237413" y="3200400"/>
            <a:ext cx="839787" cy="457200"/>
            <a:chOff x="1824" y="1008"/>
            <a:chExt cx="1969" cy="1011"/>
          </a:xfrm>
        </p:grpSpPr>
        <p:sp>
          <p:nvSpPr>
            <p:cNvPr id="41013" name="Arc 42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14" name="Arc 43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6170613" y="3581400"/>
            <a:ext cx="839787" cy="457200"/>
            <a:chOff x="1824" y="1008"/>
            <a:chExt cx="1969" cy="1011"/>
          </a:xfrm>
        </p:grpSpPr>
        <p:sp>
          <p:nvSpPr>
            <p:cNvPr id="41011" name="Arc 45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12" name="Arc 46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7237413" y="3657600"/>
            <a:ext cx="839787" cy="457200"/>
            <a:chOff x="1824" y="1008"/>
            <a:chExt cx="1969" cy="1011"/>
          </a:xfrm>
        </p:grpSpPr>
        <p:sp>
          <p:nvSpPr>
            <p:cNvPr id="41009" name="Arc 48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10" name="Arc 49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6704013" y="3886200"/>
            <a:ext cx="839787" cy="457200"/>
            <a:chOff x="1824" y="1008"/>
            <a:chExt cx="1969" cy="1011"/>
          </a:xfrm>
        </p:grpSpPr>
        <p:sp>
          <p:nvSpPr>
            <p:cNvPr id="41007" name="Arc 51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08" name="Arc 52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11" name="Group 53"/>
          <p:cNvGrpSpPr>
            <a:grpSpLocks/>
          </p:cNvGrpSpPr>
          <p:nvPr/>
        </p:nvGrpSpPr>
        <p:grpSpPr bwMode="auto">
          <a:xfrm>
            <a:off x="6856413" y="2438400"/>
            <a:ext cx="839787" cy="457200"/>
            <a:chOff x="1824" y="1008"/>
            <a:chExt cx="1969" cy="1011"/>
          </a:xfrm>
        </p:grpSpPr>
        <p:sp>
          <p:nvSpPr>
            <p:cNvPr id="41005" name="Arc 54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06" name="Arc 55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12" name="Group 56"/>
          <p:cNvGrpSpPr>
            <a:grpSpLocks/>
          </p:cNvGrpSpPr>
          <p:nvPr/>
        </p:nvGrpSpPr>
        <p:grpSpPr bwMode="auto">
          <a:xfrm>
            <a:off x="7237413" y="4038600"/>
            <a:ext cx="839787" cy="457200"/>
            <a:chOff x="1824" y="1008"/>
            <a:chExt cx="1969" cy="1011"/>
          </a:xfrm>
        </p:grpSpPr>
        <p:sp>
          <p:nvSpPr>
            <p:cNvPr id="41003" name="Arc 57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04" name="Arc 58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13" name="Group 59"/>
          <p:cNvGrpSpPr>
            <a:grpSpLocks/>
          </p:cNvGrpSpPr>
          <p:nvPr/>
        </p:nvGrpSpPr>
        <p:grpSpPr bwMode="auto">
          <a:xfrm>
            <a:off x="6627813" y="4267200"/>
            <a:ext cx="839787" cy="457200"/>
            <a:chOff x="1824" y="1008"/>
            <a:chExt cx="1969" cy="1011"/>
          </a:xfrm>
        </p:grpSpPr>
        <p:sp>
          <p:nvSpPr>
            <p:cNvPr id="41001" name="Arc 60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02" name="Arc 61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  <p:grpSp>
        <p:nvGrpSpPr>
          <p:cNvPr id="14" name="Group 62"/>
          <p:cNvGrpSpPr>
            <a:grpSpLocks/>
          </p:cNvGrpSpPr>
          <p:nvPr/>
        </p:nvGrpSpPr>
        <p:grpSpPr bwMode="auto">
          <a:xfrm>
            <a:off x="6170613" y="3962400"/>
            <a:ext cx="839787" cy="457200"/>
            <a:chOff x="1824" y="1008"/>
            <a:chExt cx="1969" cy="1011"/>
          </a:xfrm>
        </p:grpSpPr>
        <p:sp>
          <p:nvSpPr>
            <p:cNvPr id="40999" name="Arc 63"/>
            <p:cNvSpPr>
              <a:spLocks/>
            </p:cNvSpPr>
            <p:nvPr/>
          </p:nvSpPr>
          <p:spPr bwMode="auto">
            <a:xfrm>
              <a:off x="2786" y="1011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</a:rPr>
                <a:t>-</a:t>
              </a:r>
            </a:p>
          </p:txBody>
        </p:sp>
        <p:sp>
          <p:nvSpPr>
            <p:cNvPr id="41000" name="Arc 64"/>
            <p:cNvSpPr>
              <a:spLocks/>
            </p:cNvSpPr>
            <p:nvPr/>
          </p:nvSpPr>
          <p:spPr bwMode="auto">
            <a:xfrm flipH="1">
              <a:off x="1824" y="1008"/>
              <a:ext cx="1007" cy="1008"/>
            </a:xfrm>
            <a:custGeom>
              <a:avLst/>
              <a:gdLst>
                <a:gd name="T0" fmla="*/ 0 w 21600"/>
                <a:gd name="T1" fmla="*/ 0 h 43198"/>
                <a:gd name="T2" fmla="*/ 0 w 21600"/>
                <a:gd name="T3" fmla="*/ 1 h 43198"/>
                <a:gd name="T4" fmla="*/ 0 w 21600"/>
                <a:gd name="T5" fmla="*/ 0 h 431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198"/>
                <a:gd name="T11" fmla="*/ 21600 w 21600"/>
                <a:gd name="T12" fmla="*/ 43198 h 431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198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</a:path>
                <a:path w="21600" h="43198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8"/>
                    <a:pt x="12085" y="43057"/>
                    <a:pt x="258" y="43198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800"/>
                <a:t>+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3"/>
          <p:cNvGrpSpPr>
            <a:grpSpLocks/>
          </p:cNvGrpSpPr>
          <p:nvPr/>
        </p:nvGrpSpPr>
        <p:grpSpPr bwMode="auto">
          <a:xfrm>
            <a:off x="609600" y="1235075"/>
            <a:ext cx="8329613" cy="5089525"/>
            <a:chOff x="0" y="480"/>
            <a:chExt cx="5728" cy="3692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2928" y="480"/>
              <a:ext cx="2544" cy="668"/>
              <a:chOff x="2928" y="288"/>
              <a:chExt cx="2544" cy="668"/>
            </a:xfrm>
          </p:grpSpPr>
          <p:sp>
            <p:nvSpPr>
              <p:cNvPr id="42155" name="AutoShape 3"/>
              <p:cNvSpPr>
                <a:spLocks noChangeArrowheads="1"/>
              </p:cNvSpPr>
              <p:nvPr/>
            </p:nvSpPr>
            <p:spPr bwMode="auto">
              <a:xfrm>
                <a:off x="2928" y="336"/>
                <a:ext cx="2544" cy="528"/>
              </a:xfrm>
              <a:prstGeom prst="flowChartTerminator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56" name="Freeform 4"/>
              <p:cNvSpPr>
                <a:spLocks/>
              </p:cNvSpPr>
              <p:nvPr/>
            </p:nvSpPr>
            <p:spPr bwMode="auto">
              <a:xfrm>
                <a:off x="3216" y="672"/>
                <a:ext cx="2160" cy="144"/>
              </a:xfrm>
              <a:custGeom>
                <a:avLst/>
                <a:gdLst>
                  <a:gd name="T0" fmla="*/ 0 w 2160"/>
                  <a:gd name="T1" fmla="*/ 96 h 144"/>
                  <a:gd name="T2" fmla="*/ 144 w 2160"/>
                  <a:gd name="T3" fmla="*/ 144 h 144"/>
                  <a:gd name="T4" fmla="*/ 1920 w 2160"/>
                  <a:gd name="T5" fmla="*/ 144 h 144"/>
                  <a:gd name="T6" fmla="*/ 2064 w 2160"/>
                  <a:gd name="T7" fmla="*/ 96 h 144"/>
                  <a:gd name="T8" fmla="*/ 2160 w 2160"/>
                  <a:gd name="T9" fmla="*/ 0 h 144"/>
                  <a:gd name="T10" fmla="*/ 2064 w 2160"/>
                  <a:gd name="T11" fmla="*/ 48 h 144"/>
                  <a:gd name="T12" fmla="*/ 1920 w 2160"/>
                  <a:gd name="T13" fmla="*/ 144 h 144"/>
                  <a:gd name="T14" fmla="*/ 1200 w 2160"/>
                  <a:gd name="T15" fmla="*/ 96 h 144"/>
                  <a:gd name="T16" fmla="*/ 144 w 2160"/>
                  <a:gd name="T17" fmla="*/ 96 h 144"/>
                  <a:gd name="T18" fmla="*/ 0 w 2160"/>
                  <a:gd name="T19" fmla="*/ 96 h 1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160"/>
                  <a:gd name="T31" fmla="*/ 0 h 144"/>
                  <a:gd name="T32" fmla="*/ 2160 w 2160"/>
                  <a:gd name="T33" fmla="*/ 144 h 1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60" h="144">
                    <a:moveTo>
                      <a:pt x="0" y="96"/>
                    </a:moveTo>
                    <a:lnTo>
                      <a:pt x="144" y="144"/>
                    </a:lnTo>
                    <a:lnTo>
                      <a:pt x="1920" y="144"/>
                    </a:lnTo>
                    <a:lnTo>
                      <a:pt x="2064" y="96"/>
                    </a:lnTo>
                    <a:lnTo>
                      <a:pt x="2160" y="0"/>
                    </a:lnTo>
                    <a:lnTo>
                      <a:pt x="2064" y="48"/>
                    </a:lnTo>
                    <a:lnTo>
                      <a:pt x="1920" y="144"/>
                    </a:lnTo>
                    <a:lnTo>
                      <a:pt x="1200" y="96"/>
                    </a:lnTo>
                    <a:lnTo>
                      <a:pt x="144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57" name="Text Box 5"/>
              <p:cNvSpPr txBox="1">
                <a:spLocks noChangeArrowheads="1"/>
              </p:cNvSpPr>
              <p:nvPr/>
            </p:nvSpPr>
            <p:spPr bwMode="auto">
              <a:xfrm>
                <a:off x="3216" y="336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58" name="Text Box 6"/>
              <p:cNvSpPr txBox="1">
                <a:spLocks noChangeArrowheads="1"/>
              </p:cNvSpPr>
              <p:nvPr/>
            </p:nvSpPr>
            <p:spPr bwMode="auto">
              <a:xfrm>
                <a:off x="3312" y="432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59" name="Text Box 7"/>
              <p:cNvSpPr txBox="1">
                <a:spLocks noChangeArrowheads="1"/>
              </p:cNvSpPr>
              <p:nvPr/>
            </p:nvSpPr>
            <p:spPr bwMode="auto">
              <a:xfrm>
                <a:off x="3312" y="624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60" name="Text Box 8"/>
              <p:cNvSpPr txBox="1">
                <a:spLocks noChangeArrowheads="1"/>
              </p:cNvSpPr>
              <p:nvPr/>
            </p:nvSpPr>
            <p:spPr bwMode="auto">
              <a:xfrm>
                <a:off x="3120" y="528"/>
                <a:ext cx="249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61" name="Text Box 9"/>
              <p:cNvSpPr txBox="1">
                <a:spLocks noChangeArrowheads="1"/>
              </p:cNvSpPr>
              <p:nvPr/>
            </p:nvSpPr>
            <p:spPr bwMode="auto">
              <a:xfrm>
                <a:off x="3648" y="336"/>
                <a:ext cx="248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62" name="Text Box 10"/>
              <p:cNvSpPr txBox="1">
                <a:spLocks noChangeArrowheads="1"/>
              </p:cNvSpPr>
              <p:nvPr/>
            </p:nvSpPr>
            <p:spPr bwMode="auto">
              <a:xfrm>
                <a:off x="3744" y="432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63" name="Text Box 11"/>
              <p:cNvSpPr txBox="1">
                <a:spLocks noChangeArrowheads="1"/>
              </p:cNvSpPr>
              <p:nvPr/>
            </p:nvSpPr>
            <p:spPr bwMode="auto">
              <a:xfrm>
                <a:off x="3696" y="576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64" name="Text Box 12"/>
              <p:cNvSpPr txBox="1">
                <a:spLocks noChangeArrowheads="1"/>
              </p:cNvSpPr>
              <p:nvPr/>
            </p:nvSpPr>
            <p:spPr bwMode="auto">
              <a:xfrm>
                <a:off x="4032" y="336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65" name="Text Box 13"/>
              <p:cNvSpPr txBox="1">
                <a:spLocks noChangeArrowheads="1"/>
              </p:cNvSpPr>
              <p:nvPr/>
            </p:nvSpPr>
            <p:spPr bwMode="auto">
              <a:xfrm>
                <a:off x="4128" y="432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66" name="Text Box 14"/>
              <p:cNvSpPr txBox="1">
                <a:spLocks noChangeArrowheads="1"/>
              </p:cNvSpPr>
              <p:nvPr/>
            </p:nvSpPr>
            <p:spPr bwMode="auto">
              <a:xfrm>
                <a:off x="4080" y="576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67" name="Text Box 15"/>
              <p:cNvSpPr txBox="1">
                <a:spLocks noChangeArrowheads="1"/>
              </p:cNvSpPr>
              <p:nvPr/>
            </p:nvSpPr>
            <p:spPr bwMode="auto">
              <a:xfrm>
                <a:off x="3936" y="528"/>
                <a:ext cx="249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68" name="Text Box 16"/>
              <p:cNvSpPr txBox="1">
                <a:spLocks noChangeArrowheads="1"/>
              </p:cNvSpPr>
              <p:nvPr/>
            </p:nvSpPr>
            <p:spPr bwMode="auto">
              <a:xfrm>
                <a:off x="4476" y="336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69" name="Text Box 17"/>
              <p:cNvSpPr txBox="1">
                <a:spLocks noChangeArrowheads="1"/>
              </p:cNvSpPr>
              <p:nvPr/>
            </p:nvSpPr>
            <p:spPr bwMode="auto">
              <a:xfrm>
                <a:off x="4572" y="432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70" name="Text Box 18"/>
              <p:cNvSpPr txBox="1">
                <a:spLocks noChangeArrowheads="1"/>
              </p:cNvSpPr>
              <p:nvPr/>
            </p:nvSpPr>
            <p:spPr bwMode="auto">
              <a:xfrm>
                <a:off x="4524" y="576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71" name="Text Box 19"/>
              <p:cNvSpPr txBox="1">
                <a:spLocks noChangeArrowheads="1"/>
              </p:cNvSpPr>
              <p:nvPr/>
            </p:nvSpPr>
            <p:spPr bwMode="auto">
              <a:xfrm>
                <a:off x="4380" y="528"/>
                <a:ext cx="249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72" name="Text Box 20"/>
              <p:cNvSpPr txBox="1">
                <a:spLocks noChangeArrowheads="1"/>
              </p:cNvSpPr>
              <p:nvPr/>
            </p:nvSpPr>
            <p:spPr bwMode="auto">
              <a:xfrm>
                <a:off x="4908" y="336"/>
                <a:ext cx="248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73" name="Text Box 21"/>
              <p:cNvSpPr txBox="1">
                <a:spLocks noChangeArrowheads="1"/>
              </p:cNvSpPr>
              <p:nvPr/>
            </p:nvSpPr>
            <p:spPr bwMode="auto">
              <a:xfrm>
                <a:off x="5004" y="432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74" name="Text Box 22"/>
              <p:cNvSpPr txBox="1">
                <a:spLocks noChangeArrowheads="1"/>
              </p:cNvSpPr>
              <p:nvPr/>
            </p:nvSpPr>
            <p:spPr bwMode="auto">
              <a:xfrm>
                <a:off x="4956" y="576"/>
                <a:ext cx="248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75" name="Text Box 23"/>
              <p:cNvSpPr txBox="1">
                <a:spLocks noChangeArrowheads="1"/>
              </p:cNvSpPr>
              <p:nvPr/>
            </p:nvSpPr>
            <p:spPr bwMode="auto">
              <a:xfrm>
                <a:off x="4813" y="528"/>
                <a:ext cx="248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76" name="Text Box 24"/>
              <p:cNvSpPr txBox="1">
                <a:spLocks noChangeArrowheads="1"/>
              </p:cNvSpPr>
              <p:nvPr/>
            </p:nvSpPr>
            <p:spPr bwMode="auto">
              <a:xfrm>
                <a:off x="5052" y="480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77" name="Text Box 25"/>
              <p:cNvSpPr txBox="1">
                <a:spLocks noChangeArrowheads="1"/>
              </p:cNvSpPr>
              <p:nvPr/>
            </p:nvSpPr>
            <p:spPr bwMode="auto">
              <a:xfrm>
                <a:off x="5148" y="576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78" name="Text Box 26"/>
              <p:cNvSpPr txBox="1">
                <a:spLocks noChangeArrowheads="1"/>
              </p:cNvSpPr>
              <p:nvPr/>
            </p:nvSpPr>
            <p:spPr bwMode="auto">
              <a:xfrm>
                <a:off x="4956" y="384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79" name="Text Box 27"/>
              <p:cNvSpPr txBox="1">
                <a:spLocks noChangeArrowheads="1"/>
              </p:cNvSpPr>
              <p:nvPr/>
            </p:nvSpPr>
            <p:spPr bwMode="auto">
              <a:xfrm>
                <a:off x="4859" y="624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80" name="Text Box 28"/>
              <p:cNvSpPr txBox="1">
                <a:spLocks noChangeArrowheads="1"/>
              </p:cNvSpPr>
              <p:nvPr/>
            </p:nvSpPr>
            <p:spPr bwMode="auto">
              <a:xfrm>
                <a:off x="5244" y="432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81" name="Text Box 29"/>
              <p:cNvSpPr txBox="1">
                <a:spLocks noChangeArrowheads="1"/>
              </p:cNvSpPr>
              <p:nvPr/>
            </p:nvSpPr>
            <p:spPr bwMode="auto">
              <a:xfrm>
                <a:off x="4092" y="480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82" name="Text Box 30"/>
              <p:cNvSpPr txBox="1">
                <a:spLocks noChangeArrowheads="1"/>
              </p:cNvSpPr>
              <p:nvPr/>
            </p:nvSpPr>
            <p:spPr bwMode="auto">
              <a:xfrm>
                <a:off x="4188" y="576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83" name="Text Box 31"/>
              <p:cNvSpPr txBox="1">
                <a:spLocks noChangeArrowheads="1"/>
              </p:cNvSpPr>
              <p:nvPr/>
            </p:nvSpPr>
            <p:spPr bwMode="auto">
              <a:xfrm>
                <a:off x="3996" y="384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84" name="Text Box 32"/>
              <p:cNvSpPr txBox="1">
                <a:spLocks noChangeArrowheads="1"/>
              </p:cNvSpPr>
              <p:nvPr/>
            </p:nvSpPr>
            <p:spPr bwMode="auto">
              <a:xfrm>
                <a:off x="3900" y="624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85" name="Text Box 33"/>
              <p:cNvSpPr txBox="1">
                <a:spLocks noChangeArrowheads="1"/>
              </p:cNvSpPr>
              <p:nvPr/>
            </p:nvSpPr>
            <p:spPr bwMode="auto">
              <a:xfrm>
                <a:off x="4284" y="432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86" name="Text Box 34"/>
              <p:cNvSpPr txBox="1">
                <a:spLocks noChangeArrowheads="1"/>
              </p:cNvSpPr>
              <p:nvPr/>
            </p:nvSpPr>
            <p:spPr bwMode="auto">
              <a:xfrm>
                <a:off x="4620" y="480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87" name="Text Box 35"/>
              <p:cNvSpPr txBox="1">
                <a:spLocks noChangeArrowheads="1"/>
              </p:cNvSpPr>
              <p:nvPr/>
            </p:nvSpPr>
            <p:spPr bwMode="auto">
              <a:xfrm>
                <a:off x="4716" y="576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88" name="Text Box 36"/>
              <p:cNvSpPr txBox="1">
                <a:spLocks noChangeArrowheads="1"/>
              </p:cNvSpPr>
              <p:nvPr/>
            </p:nvSpPr>
            <p:spPr bwMode="auto">
              <a:xfrm>
                <a:off x="4524" y="384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89" name="Text Box 37"/>
              <p:cNvSpPr txBox="1">
                <a:spLocks noChangeArrowheads="1"/>
              </p:cNvSpPr>
              <p:nvPr/>
            </p:nvSpPr>
            <p:spPr bwMode="auto">
              <a:xfrm>
                <a:off x="4428" y="624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90" name="Text Box 38"/>
              <p:cNvSpPr txBox="1">
                <a:spLocks noChangeArrowheads="1"/>
              </p:cNvSpPr>
              <p:nvPr/>
            </p:nvSpPr>
            <p:spPr bwMode="auto">
              <a:xfrm>
                <a:off x="4813" y="432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91" name="Text Box 39"/>
              <p:cNvSpPr txBox="1">
                <a:spLocks noChangeArrowheads="1"/>
              </p:cNvSpPr>
              <p:nvPr/>
            </p:nvSpPr>
            <p:spPr bwMode="auto">
              <a:xfrm>
                <a:off x="3553" y="432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92" name="Text Box 40"/>
              <p:cNvSpPr txBox="1">
                <a:spLocks noChangeArrowheads="1"/>
              </p:cNvSpPr>
              <p:nvPr/>
            </p:nvSpPr>
            <p:spPr bwMode="auto">
              <a:xfrm>
                <a:off x="3553" y="288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93" name="Text Box 41"/>
              <p:cNvSpPr txBox="1">
                <a:spLocks noChangeArrowheads="1"/>
              </p:cNvSpPr>
              <p:nvPr/>
            </p:nvSpPr>
            <p:spPr bwMode="auto">
              <a:xfrm>
                <a:off x="3468" y="384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94" name="Text Box 42"/>
              <p:cNvSpPr txBox="1">
                <a:spLocks noChangeArrowheads="1"/>
              </p:cNvSpPr>
              <p:nvPr/>
            </p:nvSpPr>
            <p:spPr bwMode="auto">
              <a:xfrm>
                <a:off x="3282" y="528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95" name="Text Box 43"/>
              <p:cNvSpPr txBox="1">
                <a:spLocks noChangeArrowheads="1"/>
              </p:cNvSpPr>
              <p:nvPr/>
            </p:nvSpPr>
            <p:spPr bwMode="auto">
              <a:xfrm>
                <a:off x="3756" y="432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96" name="Text Box 44"/>
              <p:cNvSpPr txBox="1">
                <a:spLocks noChangeArrowheads="1"/>
              </p:cNvSpPr>
              <p:nvPr/>
            </p:nvSpPr>
            <p:spPr bwMode="auto">
              <a:xfrm>
                <a:off x="3192" y="384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97" name="Text Box 45"/>
              <p:cNvSpPr txBox="1">
                <a:spLocks noChangeArrowheads="1"/>
              </p:cNvSpPr>
              <p:nvPr/>
            </p:nvSpPr>
            <p:spPr bwMode="auto">
              <a:xfrm>
                <a:off x="3096" y="624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</p:grpSp>
        <p:grpSp>
          <p:nvGrpSpPr>
            <p:cNvPr id="4" name="Group 46"/>
            <p:cNvGrpSpPr>
              <a:grpSpLocks/>
            </p:cNvGrpSpPr>
            <p:nvPr/>
          </p:nvGrpSpPr>
          <p:grpSpPr bwMode="auto">
            <a:xfrm>
              <a:off x="0" y="1344"/>
              <a:ext cx="5424" cy="716"/>
              <a:chOff x="0" y="1152"/>
              <a:chExt cx="5424" cy="716"/>
            </a:xfrm>
          </p:grpSpPr>
          <p:sp>
            <p:nvSpPr>
              <p:cNvPr id="42093" name="AutoShape 47"/>
              <p:cNvSpPr>
                <a:spLocks noChangeArrowheads="1"/>
              </p:cNvSpPr>
              <p:nvPr/>
            </p:nvSpPr>
            <p:spPr bwMode="auto">
              <a:xfrm>
                <a:off x="0" y="1248"/>
                <a:ext cx="2544" cy="528"/>
              </a:xfrm>
              <a:prstGeom prst="flowChartTerminator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94" name="Text Box 48"/>
              <p:cNvSpPr txBox="1">
                <a:spLocks noChangeArrowheads="1"/>
              </p:cNvSpPr>
              <p:nvPr/>
            </p:nvSpPr>
            <p:spPr bwMode="auto">
              <a:xfrm>
                <a:off x="2112" y="1344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095" name="Text Box 49"/>
              <p:cNvSpPr txBox="1">
                <a:spLocks noChangeArrowheads="1"/>
              </p:cNvSpPr>
              <p:nvPr/>
            </p:nvSpPr>
            <p:spPr bwMode="auto">
              <a:xfrm>
                <a:off x="2208" y="1440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096" name="Text Box 50"/>
              <p:cNvSpPr txBox="1">
                <a:spLocks noChangeArrowheads="1"/>
              </p:cNvSpPr>
              <p:nvPr/>
            </p:nvSpPr>
            <p:spPr bwMode="auto">
              <a:xfrm>
                <a:off x="2016" y="1248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097" name="Text Box 51"/>
              <p:cNvSpPr txBox="1">
                <a:spLocks noChangeArrowheads="1"/>
              </p:cNvSpPr>
              <p:nvPr/>
            </p:nvSpPr>
            <p:spPr bwMode="auto">
              <a:xfrm>
                <a:off x="1920" y="1488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098" name="Text Box 52"/>
              <p:cNvSpPr txBox="1">
                <a:spLocks noChangeArrowheads="1"/>
              </p:cNvSpPr>
              <p:nvPr/>
            </p:nvSpPr>
            <p:spPr bwMode="auto">
              <a:xfrm>
                <a:off x="2304" y="1296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099" name="Text Box 53"/>
              <p:cNvSpPr txBox="1">
                <a:spLocks noChangeArrowheads="1"/>
              </p:cNvSpPr>
              <p:nvPr/>
            </p:nvSpPr>
            <p:spPr bwMode="auto">
              <a:xfrm>
                <a:off x="1152" y="1344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00" name="Text Box 54"/>
              <p:cNvSpPr txBox="1">
                <a:spLocks noChangeArrowheads="1"/>
              </p:cNvSpPr>
              <p:nvPr/>
            </p:nvSpPr>
            <p:spPr bwMode="auto">
              <a:xfrm>
                <a:off x="1248" y="1440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01" name="Text Box 55"/>
              <p:cNvSpPr txBox="1">
                <a:spLocks noChangeArrowheads="1"/>
              </p:cNvSpPr>
              <p:nvPr/>
            </p:nvSpPr>
            <p:spPr bwMode="auto">
              <a:xfrm>
                <a:off x="1056" y="1248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02" name="Text Box 56"/>
              <p:cNvSpPr txBox="1">
                <a:spLocks noChangeArrowheads="1"/>
              </p:cNvSpPr>
              <p:nvPr/>
            </p:nvSpPr>
            <p:spPr bwMode="auto">
              <a:xfrm>
                <a:off x="959" y="1488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03" name="Text Box 57"/>
              <p:cNvSpPr txBox="1">
                <a:spLocks noChangeArrowheads="1"/>
              </p:cNvSpPr>
              <p:nvPr/>
            </p:nvSpPr>
            <p:spPr bwMode="auto">
              <a:xfrm>
                <a:off x="1344" y="1296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04" name="Text Box 58"/>
              <p:cNvSpPr txBox="1">
                <a:spLocks noChangeArrowheads="1"/>
              </p:cNvSpPr>
              <p:nvPr/>
            </p:nvSpPr>
            <p:spPr bwMode="auto">
              <a:xfrm>
                <a:off x="1680" y="1344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05" name="Text Box 59"/>
              <p:cNvSpPr txBox="1">
                <a:spLocks noChangeArrowheads="1"/>
              </p:cNvSpPr>
              <p:nvPr/>
            </p:nvSpPr>
            <p:spPr bwMode="auto">
              <a:xfrm>
                <a:off x="1776" y="1440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06" name="Text Box 60"/>
              <p:cNvSpPr txBox="1">
                <a:spLocks noChangeArrowheads="1"/>
              </p:cNvSpPr>
              <p:nvPr/>
            </p:nvSpPr>
            <p:spPr bwMode="auto">
              <a:xfrm>
                <a:off x="1584" y="1248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07" name="Text Box 61"/>
              <p:cNvSpPr txBox="1">
                <a:spLocks noChangeArrowheads="1"/>
              </p:cNvSpPr>
              <p:nvPr/>
            </p:nvSpPr>
            <p:spPr bwMode="auto">
              <a:xfrm>
                <a:off x="1488" y="1488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08" name="Text Box 62"/>
              <p:cNvSpPr txBox="1">
                <a:spLocks noChangeArrowheads="1"/>
              </p:cNvSpPr>
              <p:nvPr/>
            </p:nvSpPr>
            <p:spPr bwMode="auto">
              <a:xfrm>
                <a:off x="1872" y="1296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09" name="Text Box 63"/>
              <p:cNvSpPr txBox="1">
                <a:spLocks noChangeArrowheads="1"/>
              </p:cNvSpPr>
              <p:nvPr/>
            </p:nvSpPr>
            <p:spPr bwMode="auto">
              <a:xfrm>
                <a:off x="624" y="1344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10" name="Text Box 64"/>
              <p:cNvSpPr txBox="1">
                <a:spLocks noChangeArrowheads="1"/>
              </p:cNvSpPr>
              <p:nvPr/>
            </p:nvSpPr>
            <p:spPr bwMode="auto">
              <a:xfrm>
                <a:off x="720" y="1440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11" name="Text Box 65"/>
              <p:cNvSpPr txBox="1">
                <a:spLocks noChangeArrowheads="1"/>
              </p:cNvSpPr>
              <p:nvPr/>
            </p:nvSpPr>
            <p:spPr bwMode="auto">
              <a:xfrm>
                <a:off x="528" y="1248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12" name="Text Box 66"/>
              <p:cNvSpPr txBox="1">
                <a:spLocks noChangeArrowheads="1"/>
              </p:cNvSpPr>
              <p:nvPr/>
            </p:nvSpPr>
            <p:spPr bwMode="auto">
              <a:xfrm>
                <a:off x="342" y="1391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13" name="Text Box 67"/>
              <p:cNvSpPr txBox="1">
                <a:spLocks noChangeArrowheads="1"/>
              </p:cNvSpPr>
              <p:nvPr/>
            </p:nvSpPr>
            <p:spPr bwMode="auto">
              <a:xfrm>
                <a:off x="816" y="1296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14" name="Text Box 68"/>
              <p:cNvSpPr txBox="1">
                <a:spLocks noChangeArrowheads="1"/>
              </p:cNvSpPr>
              <p:nvPr/>
            </p:nvSpPr>
            <p:spPr bwMode="auto">
              <a:xfrm>
                <a:off x="252" y="1248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15" name="Text Box 69"/>
              <p:cNvSpPr txBox="1">
                <a:spLocks noChangeArrowheads="1"/>
              </p:cNvSpPr>
              <p:nvPr/>
            </p:nvSpPr>
            <p:spPr bwMode="auto">
              <a:xfrm>
                <a:off x="156" y="1488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2116" name="Text Box 70"/>
              <p:cNvSpPr txBox="1">
                <a:spLocks noChangeArrowheads="1"/>
              </p:cNvSpPr>
              <p:nvPr/>
            </p:nvSpPr>
            <p:spPr bwMode="auto">
              <a:xfrm>
                <a:off x="3120" y="1296"/>
                <a:ext cx="249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grpSp>
            <p:nvGrpSpPr>
              <p:cNvPr id="5" name="Group 71"/>
              <p:cNvGrpSpPr>
                <a:grpSpLocks/>
              </p:cNvGrpSpPr>
              <p:nvPr/>
            </p:nvGrpSpPr>
            <p:grpSpPr bwMode="auto">
              <a:xfrm>
                <a:off x="2880" y="1248"/>
                <a:ext cx="2544" cy="528"/>
                <a:chOff x="2880" y="2592"/>
                <a:chExt cx="2544" cy="528"/>
              </a:xfrm>
            </p:grpSpPr>
            <p:sp>
              <p:nvSpPr>
                <p:cNvPr id="42153" name="AutoShape 72"/>
                <p:cNvSpPr>
                  <a:spLocks noChangeArrowheads="1"/>
                </p:cNvSpPr>
                <p:nvPr/>
              </p:nvSpPr>
              <p:spPr bwMode="auto">
                <a:xfrm>
                  <a:off x="2880" y="2592"/>
                  <a:ext cx="2544" cy="528"/>
                </a:xfrm>
                <a:prstGeom prst="flowChartTerminator">
                  <a:avLst/>
                </a:prstGeom>
                <a:solidFill>
                  <a:srgbClr val="C0C0C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54" name="Freeform 73"/>
                <p:cNvSpPr>
                  <a:spLocks/>
                </p:cNvSpPr>
                <p:nvPr/>
              </p:nvSpPr>
              <p:spPr bwMode="auto">
                <a:xfrm>
                  <a:off x="3120" y="2928"/>
                  <a:ext cx="2160" cy="144"/>
                </a:xfrm>
                <a:custGeom>
                  <a:avLst/>
                  <a:gdLst>
                    <a:gd name="T0" fmla="*/ 0 w 2160"/>
                    <a:gd name="T1" fmla="*/ 96 h 144"/>
                    <a:gd name="T2" fmla="*/ 144 w 2160"/>
                    <a:gd name="T3" fmla="*/ 144 h 144"/>
                    <a:gd name="T4" fmla="*/ 1920 w 2160"/>
                    <a:gd name="T5" fmla="*/ 144 h 144"/>
                    <a:gd name="T6" fmla="*/ 2064 w 2160"/>
                    <a:gd name="T7" fmla="*/ 96 h 144"/>
                    <a:gd name="T8" fmla="*/ 2160 w 2160"/>
                    <a:gd name="T9" fmla="*/ 0 h 144"/>
                    <a:gd name="T10" fmla="*/ 2064 w 2160"/>
                    <a:gd name="T11" fmla="*/ 48 h 144"/>
                    <a:gd name="T12" fmla="*/ 1920 w 2160"/>
                    <a:gd name="T13" fmla="*/ 144 h 144"/>
                    <a:gd name="T14" fmla="*/ 1200 w 2160"/>
                    <a:gd name="T15" fmla="*/ 96 h 144"/>
                    <a:gd name="T16" fmla="*/ 144 w 2160"/>
                    <a:gd name="T17" fmla="*/ 96 h 144"/>
                    <a:gd name="T18" fmla="*/ 0 w 2160"/>
                    <a:gd name="T19" fmla="*/ 96 h 14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160"/>
                    <a:gd name="T31" fmla="*/ 0 h 144"/>
                    <a:gd name="T32" fmla="*/ 2160 w 2160"/>
                    <a:gd name="T33" fmla="*/ 144 h 14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160" h="144">
                      <a:moveTo>
                        <a:pt x="0" y="96"/>
                      </a:moveTo>
                      <a:lnTo>
                        <a:pt x="144" y="144"/>
                      </a:lnTo>
                      <a:lnTo>
                        <a:pt x="1920" y="144"/>
                      </a:lnTo>
                      <a:lnTo>
                        <a:pt x="2064" y="96"/>
                      </a:lnTo>
                      <a:lnTo>
                        <a:pt x="2160" y="0"/>
                      </a:lnTo>
                      <a:lnTo>
                        <a:pt x="2064" y="48"/>
                      </a:lnTo>
                      <a:lnTo>
                        <a:pt x="1920" y="144"/>
                      </a:lnTo>
                      <a:lnTo>
                        <a:pt x="1200" y="96"/>
                      </a:lnTo>
                      <a:lnTo>
                        <a:pt x="144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118" name="Text Box 74"/>
              <p:cNvSpPr txBox="1">
                <a:spLocks noChangeArrowheads="1"/>
              </p:cNvSpPr>
              <p:nvPr/>
            </p:nvSpPr>
            <p:spPr bwMode="auto">
              <a:xfrm>
                <a:off x="3216" y="1391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19" name="Text Box 75"/>
              <p:cNvSpPr txBox="1">
                <a:spLocks noChangeArrowheads="1"/>
              </p:cNvSpPr>
              <p:nvPr/>
            </p:nvSpPr>
            <p:spPr bwMode="auto">
              <a:xfrm>
                <a:off x="3168" y="1536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20" name="Text Box 76"/>
              <p:cNvSpPr txBox="1">
                <a:spLocks noChangeArrowheads="1"/>
              </p:cNvSpPr>
              <p:nvPr/>
            </p:nvSpPr>
            <p:spPr bwMode="auto">
              <a:xfrm>
                <a:off x="3552" y="1296"/>
                <a:ext cx="249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21" name="Text Box 77"/>
              <p:cNvSpPr txBox="1">
                <a:spLocks noChangeArrowheads="1"/>
              </p:cNvSpPr>
              <p:nvPr/>
            </p:nvSpPr>
            <p:spPr bwMode="auto">
              <a:xfrm>
                <a:off x="3648" y="1391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22" name="Text Box 78"/>
              <p:cNvSpPr txBox="1">
                <a:spLocks noChangeArrowheads="1"/>
              </p:cNvSpPr>
              <p:nvPr/>
            </p:nvSpPr>
            <p:spPr bwMode="auto">
              <a:xfrm>
                <a:off x="3600" y="1536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23" name="Text Box 79"/>
              <p:cNvSpPr txBox="1">
                <a:spLocks noChangeArrowheads="1"/>
              </p:cNvSpPr>
              <p:nvPr/>
            </p:nvSpPr>
            <p:spPr bwMode="auto">
              <a:xfrm>
                <a:off x="3456" y="1488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24" name="Text Box 80"/>
              <p:cNvSpPr txBox="1">
                <a:spLocks noChangeArrowheads="1"/>
              </p:cNvSpPr>
              <p:nvPr/>
            </p:nvSpPr>
            <p:spPr bwMode="auto">
              <a:xfrm>
                <a:off x="3936" y="1296"/>
                <a:ext cx="249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25" name="Text Box 81"/>
              <p:cNvSpPr txBox="1">
                <a:spLocks noChangeArrowheads="1"/>
              </p:cNvSpPr>
              <p:nvPr/>
            </p:nvSpPr>
            <p:spPr bwMode="auto">
              <a:xfrm>
                <a:off x="4032" y="1391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26" name="Text Box 82"/>
              <p:cNvSpPr txBox="1">
                <a:spLocks noChangeArrowheads="1"/>
              </p:cNvSpPr>
              <p:nvPr/>
            </p:nvSpPr>
            <p:spPr bwMode="auto">
              <a:xfrm>
                <a:off x="3984" y="1536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27" name="Text Box 83"/>
              <p:cNvSpPr txBox="1">
                <a:spLocks noChangeArrowheads="1"/>
              </p:cNvSpPr>
              <p:nvPr/>
            </p:nvSpPr>
            <p:spPr bwMode="auto">
              <a:xfrm>
                <a:off x="3840" y="1488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28" name="Text Box 84"/>
              <p:cNvSpPr txBox="1">
                <a:spLocks noChangeArrowheads="1"/>
              </p:cNvSpPr>
              <p:nvPr/>
            </p:nvSpPr>
            <p:spPr bwMode="auto">
              <a:xfrm>
                <a:off x="4380" y="1296"/>
                <a:ext cx="249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29" name="Text Box 85"/>
              <p:cNvSpPr txBox="1">
                <a:spLocks noChangeArrowheads="1"/>
              </p:cNvSpPr>
              <p:nvPr/>
            </p:nvSpPr>
            <p:spPr bwMode="auto">
              <a:xfrm>
                <a:off x="4477" y="1391"/>
                <a:ext cx="248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30" name="Text Box 86"/>
              <p:cNvSpPr txBox="1">
                <a:spLocks noChangeArrowheads="1"/>
              </p:cNvSpPr>
              <p:nvPr/>
            </p:nvSpPr>
            <p:spPr bwMode="auto">
              <a:xfrm>
                <a:off x="4428" y="1536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31" name="Text Box 87"/>
              <p:cNvSpPr txBox="1">
                <a:spLocks noChangeArrowheads="1"/>
              </p:cNvSpPr>
              <p:nvPr/>
            </p:nvSpPr>
            <p:spPr bwMode="auto">
              <a:xfrm>
                <a:off x="4284" y="1488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32" name="Text Box 88"/>
              <p:cNvSpPr txBox="1">
                <a:spLocks noChangeArrowheads="1"/>
              </p:cNvSpPr>
              <p:nvPr/>
            </p:nvSpPr>
            <p:spPr bwMode="auto">
              <a:xfrm>
                <a:off x="4812" y="1296"/>
                <a:ext cx="249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33" name="Text Box 89"/>
              <p:cNvSpPr txBox="1">
                <a:spLocks noChangeArrowheads="1"/>
              </p:cNvSpPr>
              <p:nvPr/>
            </p:nvSpPr>
            <p:spPr bwMode="auto">
              <a:xfrm>
                <a:off x="4908" y="1391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34" name="Text Box 90"/>
              <p:cNvSpPr txBox="1">
                <a:spLocks noChangeArrowheads="1"/>
              </p:cNvSpPr>
              <p:nvPr/>
            </p:nvSpPr>
            <p:spPr bwMode="auto">
              <a:xfrm>
                <a:off x="4860" y="1536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35" name="Text Box 91"/>
              <p:cNvSpPr txBox="1">
                <a:spLocks noChangeArrowheads="1"/>
              </p:cNvSpPr>
              <p:nvPr/>
            </p:nvSpPr>
            <p:spPr bwMode="auto">
              <a:xfrm>
                <a:off x="4716" y="1488"/>
                <a:ext cx="248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2136" name="Text Box 92"/>
              <p:cNvSpPr txBox="1">
                <a:spLocks noChangeArrowheads="1"/>
              </p:cNvSpPr>
              <p:nvPr/>
            </p:nvSpPr>
            <p:spPr bwMode="auto">
              <a:xfrm>
                <a:off x="4992" y="1344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37" name="Text Box 93"/>
              <p:cNvSpPr txBox="1">
                <a:spLocks noChangeArrowheads="1"/>
              </p:cNvSpPr>
              <p:nvPr/>
            </p:nvSpPr>
            <p:spPr bwMode="auto">
              <a:xfrm>
                <a:off x="5088" y="1440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38" name="Text Box 94"/>
              <p:cNvSpPr txBox="1">
                <a:spLocks noChangeArrowheads="1"/>
              </p:cNvSpPr>
              <p:nvPr/>
            </p:nvSpPr>
            <p:spPr bwMode="auto">
              <a:xfrm>
                <a:off x="4896" y="1248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39" name="Text Box 95"/>
              <p:cNvSpPr txBox="1">
                <a:spLocks noChangeArrowheads="1"/>
              </p:cNvSpPr>
              <p:nvPr/>
            </p:nvSpPr>
            <p:spPr bwMode="auto">
              <a:xfrm>
                <a:off x="4800" y="1488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40" name="Text Box 96"/>
              <p:cNvSpPr txBox="1">
                <a:spLocks noChangeArrowheads="1"/>
              </p:cNvSpPr>
              <p:nvPr/>
            </p:nvSpPr>
            <p:spPr bwMode="auto">
              <a:xfrm>
                <a:off x="5184" y="1296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41" name="Text Box 97"/>
              <p:cNvSpPr txBox="1">
                <a:spLocks noChangeArrowheads="1"/>
              </p:cNvSpPr>
              <p:nvPr/>
            </p:nvSpPr>
            <p:spPr bwMode="auto">
              <a:xfrm>
                <a:off x="4559" y="1344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42" name="Text Box 98"/>
              <p:cNvSpPr txBox="1">
                <a:spLocks noChangeArrowheads="1"/>
              </p:cNvSpPr>
              <p:nvPr/>
            </p:nvSpPr>
            <p:spPr bwMode="auto">
              <a:xfrm>
                <a:off x="4656" y="1440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43" name="Text Box 99"/>
              <p:cNvSpPr txBox="1">
                <a:spLocks noChangeArrowheads="1"/>
              </p:cNvSpPr>
              <p:nvPr/>
            </p:nvSpPr>
            <p:spPr bwMode="auto">
              <a:xfrm>
                <a:off x="4752" y="1296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44" name="Text Box 100"/>
              <p:cNvSpPr txBox="1">
                <a:spLocks noChangeArrowheads="1"/>
              </p:cNvSpPr>
              <p:nvPr/>
            </p:nvSpPr>
            <p:spPr bwMode="auto">
              <a:xfrm>
                <a:off x="4800" y="1200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45" name="Text Box 101"/>
              <p:cNvSpPr txBox="1">
                <a:spLocks noChangeArrowheads="1"/>
              </p:cNvSpPr>
              <p:nvPr/>
            </p:nvSpPr>
            <p:spPr bwMode="auto">
              <a:xfrm>
                <a:off x="4992" y="1488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46" name="Text Box 102"/>
              <p:cNvSpPr txBox="1">
                <a:spLocks noChangeArrowheads="1"/>
              </p:cNvSpPr>
              <p:nvPr/>
            </p:nvSpPr>
            <p:spPr bwMode="auto">
              <a:xfrm>
                <a:off x="3792" y="1248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47" name="Text Box 103"/>
              <p:cNvSpPr txBox="1">
                <a:spLocks noChangeArrowheads="1"/>
              </p:cNvSpPr>
              <p:nvPr/>
            </p:nvSpPr>
            <p:spPr bwMode="auto">
              <a:xfrm>
                <a:off x="3792" y="1392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48" name="Text Box 104"/>
              <p:cNvSpPr txBox="1">
                <a:spLocks noChangeArrowheads="1"/>
              </p:cNvSpPr>
              <p:nvPr/>
            </p:nvSpPr>
            <p:spPr bwMode="auto">
              <a:xfrm>
                <a:off x="5088" y="1344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49" name="Text Box 105"/>
              <p:cNvSpPr txBox="1">
                <a:spLocks noChangeArrowheads="1"/>
              </p:cNvSpPr>
              <p:nvPr/>
            </p:nvSpPr>
            <p:spPr bwMode="auto">
              <a:xfrm>
                <a:off x="4416" y="1152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50" name="Text Box 106"/>
              <p:cNvSpPr txBox="1">
                <a:spLocks noChangeArrowheads="1"/>
              </p:cNvSpPr>
              <p:nvPr/>
            </p:nvSpPr>
            <p:spPr bwMode="auto">
              <a:xfrm>
                <a:off x="5088" y="1200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51" name="Text Box 107"/>
              <p:cNvSpPr txBox="1">
                <a:spLocks noChangeArrowheads="1"/>
              </p:cNvSpPr>
              <p:nvPr/>
            </p:nvSpPr>
            <p:spPr bwMode="auto">
              <a:xfrm>
                <a:off x="3408" y="1344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152" name="Text Box 108"/>
              <p:cNvSpPr txBox="1">
                <a:spLocks noChangeArrowheads="1"/>
              </p:cNvSpPr>
              <p:nvPr/>
            </p:nvSpPr>
            <p:spPr bwMode="auto">
              <a:xfrm>
                <a:off x="3264" y="1200"/>
                <a:ext cx="249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</p:grpSp>
        <p:grpSp>
          <p:nvGrpSpPr>
            <p:cNvPr id="6" name="Group 109"/>
            <p:cNvGrpSpPr>
              <a:grpSpLocks/>
            </p:cNvGrpSpPr>
            <p:nvPr/>
          </p:nvGrpSpPr>
          <p:grpSpPr bwMode="auto">
            <a:xfrm>
              <a:off x="0" y="2400"/>
              <a:ext cx="5728" cy="816"/>
              <a:chOff x="0" y="2208"/>
              <a:chExt cx="5728" cy="816"/>
            </a:xfrm>
          </p:grpSpPr>
          <p:grpSp>
            <p:nvGrpSpPr>
              <p:cNvPr id="7" name="Group 110"/>
              <p:cNvGrpSpPr>
                <a:grpSpLocks/>
              </p:cNvGrpSpPr>
              <p:nvPr/>
            </p:nvGrpSpPr>
            <p:grpSpPr bwMode="auto">
              <a:xfrm>
                <a:off x="0" y="2208"/>
                <a:ext cx="5728" cy="816"/>
                <a:chOff x="0" y="2208"/>
                <a:chExt cx="5728" cy="816"/>
              </a:xfrm>
            </p:grpSpPr>
            <p:sp>
              <p:nvSpPr>
                <p:cNvPr id="42026" name="AutoShape 111"/>
                <p:cNvSpPr>
                  <a:spLocks noChangeArrowheads="1"/>
                </p:cNvSpPr>
                <p:nvPr/>
              </p:nvSpPr>
              <p:spPr bwMode="auto">
                <a:xfrm>
                  <a:off x="0" y="2256"/>
                  <a:ext cx="2544" cy="528"/>
                </a:xfrm>
                <a:prstGeom prst="flowChartTerminator">
                  <a:avLst/>
                </a:prstGeom>
                <a:solidFill>
                  <a:srgbClr val="333333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27" name="Text Box 112"/>
                <p:cNvSpPr txBox="1">
                  <a:spLocks noChangeArrowheads="1"/>
                </p:cNvSpPr>
                <p:nvPr/>
              </p:nvSpPr>
              <p:spPr bwMode="auto">
                <a:xfrm>
                  <a:off x="2112" y="2352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28" name="Text Box 113"/>
                <p:cNvSpPr txBox="1">
                  <a:spLocks noChangeArrowheads="1"/>
                </p:cNvSpPr>
                <p:nvPr/>
              </p:nvSpPr>
              <p:spPr bwMode="auto">
                <a:xfrm>
                  <a:off x="2208" y="2449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29" name="Text Box 114"/>
                <p:cNvSpPr txBox="1">
                  <a:spLocks noChangeArrowheads="1"/>
                </p:cNvSpPr>
                <p:nvPr/>
              </p:nvSpPr>
              <p:spPr bwMode="auto">
                <a:xfrm>
                  <a:off x="2016" y="2256"/>
                  <a:ext cx="197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30" name="Text Box 115"/>
                <p:cNvSpPr txBox="1">
                  <a:spLocks noChangeArrowheads="1"/>
                </p:cNvSpPr>
                <p:nvPr/>
              </p:nvSpPr>
              <p:spPr bwMode="auto">
                <a:xfrm>
                  <a:off x="1920" y="2496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31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2305" y="2304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32" name="Text Box 117"/>
                <p:cNvSpPr txBox="1">
                  <a:spLocks noChangeArrowheads="1"/>
                </p:cNvSpPr>
                <p:nvPr/>
              </p:nvSpPr>
              <p:spPr bwMode="auto">
                <a:xfrm>
                  <a:off x="1152" y="2352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33" name="Text Box 118"/>
                <p:cNvSpPr txBox="1">
                  <a:spLocks noChangeArrowheads="1"/>
                </p:cNvSpPr>
                <p:nvPr/>
              </p:nvSpPr>
              <p:spPr bwMode="auto">
                <a:xfrm>
                  <a:off x="1248" y="2449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34" name="Text Box 119"/>
                <p:cNvSpPr txBox="1">
                  <a:spLocks noChangeArrowheads="1"/>
                </p:cNvSpPr>
                <p:nvPr/>
              </p:nvSpPr>
              <p:spPr bwMode="auto">
                <a:xfrm>
                  <a:off x="1056" y="2256"/>
                  <a:ext cx="196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35" name="Text Box 120"/>
                <p:cNvSpPr txBox="1">
                  <a:spLocks noChangeArrowheads="1"/>
                </p:cNvSpPr>
                <p:nvPr/>
              </p:nvSpPr>
              <p:spPr bwMode="auto">
                <a:xfrm>
                  <a:off x="960" y="2496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36" name="Text Box 121"/>
                <p:cNvSpPr txBox="1">
                  <a:spLocks noChangeArrowheads="1"/>
                </p:cNvSpPr>
                <p:nvPr/>
              </p:nvSpPr>
              <p:spPr bwMode="auto">
                <a:xfrm>
                  <a:off x="1344" y="2304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37" name="Text Box 122"/>
                <p:cNvSpPr txBox="1">
                  <a:spLocks noChangeArrowheads="1"/>
                </p:cNvSpPr>
                <p:nvPr/>
              </p:nvSpPr>
              <p:spPr bwMode="auto">
                <a:xfrm>
                  <a:off x="1680" y="2352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38" name="Text Box 123"/>
                <p:cNvSpPr txBox="1">
                  <a:spLocks noChangeArrowheads="1"/>
                </p:cNvSpPr>
                <p:nvPr/>
              </p:nvSpPr>
              <p:spPr bwMode="auto">
                <a:xfrm>
                  <a:off x="1776" y="2449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39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1584" y="2256"/>
                  <a:ext cx="197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40" name="Text Box 125"/>
                <p:cNvSpPr txBox="1">
                  <a:spLocks noChangeArrowheads="1"/>
                </p:cNvSpPr>
                <p:nvPr/>
              </p:nvSpPr>
              <p:spPr bwMode="auto">
                <a:xfrm>
                  <a:off x="1488" y="2496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41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1872" y="2304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42" name="Text Box 127"/>
                <p:cNvSpPr txBox="1">
                  <a:spLocks noChangeArrowheads="1"/>
                </p:cNvSpPr>
                <p:nvPr/>
              </p:nvSpPr>
              <p:spPr bwMode="auto">
                <a:xfrm>
                  <a:off x="624" y="2352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43" name="Text Box 128"/>
                <p:cNvSpPr txBox="1">
                  <a:spLocks noChangeArrowheads="1"/>
                </p:cNvSpPr>
                <p:nvPr/>
              </p:nvSpPr>
              <p:spPr bwMode="auto">
                <a:xfrm>
                  <a:off x="721" y="2449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44" name="Text Box 129"/>
                <p:cNvSpPr txBox="1">
                  <a:spLocks noChangeArrowheads="1"/>
                </p:cNvSpPr>
                <p:nvPr/>
              </p:nvSpPr>
              <p:spPr bwMode="auto">
                <a:xfrm>
                  <a:off x="528" y="2256"/>
                  <a:ext cx="197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45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342" y="2400"/>
                  <a:ext cx="196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46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815" y="2304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47" name="Text Box 132"/>
                <p:cNvSpPr txBox="1">
                  <a:spLocks noChangeArrowheads="1"/>
                </p:cNvSpPr>
                <p:nvPr/>
              </p:nvSpPr>
              <p:spPr bwMode="auto">
                <a:xfrm>
                  <a:off x="252" y="2256"/>
                  <a:ext cx="197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48" name="Text Box 133"/>
                <p:cNvSpPr txBox="1">
                  <a:spLocks noChangeArrowheads="1"/>
                </p:cNvSpPr>
                <p:nvPr/>
              </p:nvSpPr>
              <p:spPr bwMode="auto">
                <a:xfrm>
                  <a:off x="156" y="2496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>
                      <a:solidFill>
                        <a:schemeClr val="bg1"/>
                      </a:solidFill>
                    </a:rPr>
                    <a:t>-</a:t>
                  </a:r>
                </a:p>
              </p:txBody>
            </p:sp>
            <p:sp>
              <p:nvSpPr>
                <p:cNvPr id="42049" name="Text Box 134"/>
                <p:cNvSpPr txBox="1">
                  <a:spLocks noChangeArrowheads="1"/>
                </p:cNvSpPr>
                <p:nvPr/>
              </p:nvSpPr>
              <p:spPr bwMode="auto">
                <a:xfrm>
                  <a:off x="3120" y="2304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grpSp>
              <p:nvGrpSpPr>
                <p:cNvPr id="8" name="Group 135"/>
                <p:cNvGrpSpPr>
                  <a:grpSpLocks/>
                </p:cNvGrpSpPr>
                <p:nvPr/>
              </p:nvGrpSpPr>
              <p:grpSpPr bwMode="auto">
                <a:xfrm>
                  <a:off x="2880" y="2256"/>
                  <a:ext cx="2544" cy="528"/>
                  <a:chOff x="2880" y="2592"/>
                  <a:chExt cx="2544" cy="528"/>
                </a:xfrm>
              </p:grpSpPr>
              <p:sp>
                <p:nvSpPr>
                  <p:cNvPr id="42091" name="AutoShape 136"/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592"/>
                    <a:ext cx="2544" cy="528"/>
                  </a:xfrm>
                  <a:prstGeom prst="flowChartTerminator">
                    <a:avLst/>
                  </a:prstGeom>
                  <a:solidFill>
                    <a:srgbClr val="C0C0C0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2092" name="Freeform 137"/>
                  <p:cNvSpPr>
                    <a:spLocks/>
                  </p:cNvSpPr>
                  <p:nvPr/>
                </p:nvSpPr>
                <p:spPr bwMode="auto">
                  <a:xfrm>
                    <a:off x="3120" y="2928"/>
                    <a:ext cx="2160" cy="144"/>
                  </a:xfrm>
                  <a:custGeom>
                    <a:avLst/>
                    <a:gdLst>
                      <a:gd name="T0" fmla="*/ 0 w 2160"/>
                      <a:gd name="T1" fmla="*/ 96 h 144"/>
                      <a:gd name="T2" fmla="*/ 144 w 2160"/>
                      <a:gd name="T3" fmla="*/ 144 h 144"/>
                      <a:gd name="T4" fmla="*/ 1920 w 2160"/>
                      <a:gd name="T5" fmla="*/ 144 h 144"/>
                      <a:gd name="T6" fmla="*/ 2064 w 2160"/>
                      <a:gd name="T7" fmla="*/ 96 h 144"/>
                      <a:gd name="T8" fmla="*/ 2160 w 2160"/>
                      <a:gd name="T9" fmla="*/ 0 h 144"/>
                      <a:gd name="T10" fmla="*/ 2064 w 2160"/>
                      <a:gd name="T11" fmla="*/ 48 h 144"/>
                      <a:gd name="T12" fmla="*/ 1920 w 2160"/>
                      <a:gd name="T13" fmla="*/ 144 h 144"/>
                      <a:gd name="T14" fmla="*/ 1200 w 2160"/>
                      <a:gd name="T15" fmla="*/ 96 h 144"/>
                      <a:gd name="T16" fmla="*/ 144 w 2160"/>
                      <a:gd name="T17" fmla="*/ 96 h 144"/>
                      <a:gd name="T18" fmla="*/ 0 w 2160"/>
                      <a:gd name="T19" fmla="*/ 96 h 14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2160"/>
                      <a:gd name="T31" fmla="*/ 0 h 144"/>
                      <a:gd name="T32" fmla="*/ 2160 w 2160"/>
                      <a:gd name="T33" fmla="*/ 144 h 14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2160" h="144">
                        <a:moveTo>
                          <a:pt x="0" y="96"/>
                        </a:moveTo>
                        <a:lnTo>
                          <a:pt x="144" y="144"/>
                        </a:lnTo>
                        <a:lnTo>
                          <a:pt x="1920" y="144"/>
                        </a:lnTo>
                        <a:lnTo>
                          <a:pt x="2064" y="96"/>
                        </a:lnTo>
                        <a:lnTo>
                          <a:pt x="2160" y="0"/>
                        </a:lnTo>
                        <a:lnTo>
                          <a:pt x="2064" y="48"/>
                        </a:lnTo>
                        <a:lnTo>
                          <a:pt x="1920" y="144"/>
                        </a:lnTo>
                        <a:lnTo>
                          <a:pt x="1200" y="96"/>
                        </a:lnTo>
                        <a:lnTo>
                          <a:pt x="144" y="96"/>
                        </a:lnTo>
                        <a:lnTo>
                          <a:pt x="0" y="9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051" name="Text Box 138"/>
                <p:cNvSpPr txBox="1">
                  <a:spLocks noChangeArrowheads="1"/>
                </p:cNvSpPr>
                <p:nvPr/>
              </p:nvSpPr>
              <p:spPr bwMode="auto">
                <a:xfrm>
                  <a:off x="3216" y="2400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52" name="Text Box 139"/>
                <p:cNvSpPr txBox="1">
                  <a:spLocks noChangeArrowheads="1"/>
                </p:cNvSpPr>
                <p:nvPr/>
              </p:nvSpPr>
              <p:spPr bwMode="auto">
                <a:xfrm>
                  <a:off x="3168" y="2544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53" name="Text Box 140"/>
                <p:cNvSpPr txBox="1">
                  <a:spLocks noChangeArrowheads="1"/>
                </p:cNvSpPr>
                <p:nvPr/>
              </p:nvSpPr>
              <p:spPr bwMode="auto">
                <a:xfrm>
                  <a:off x="3552" y="2304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54" name="Text Box 141"/>
                <p:cNvSpPr txBox="1">
                  <a:spLocks noChangeArrowheads="1"/>
                </p:cNvSpPr>
                <p:nvPr/>
              </p:nvSpPr>
              <p:spPr bwMode="auto">
                <a:xfrm>
                  <a:off x="3648" y="2400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55" name="Text Box 142"/>
                <p:cNvSpPr txBox="1">
                  <a:spLocks noChangeArrowheads="1"/>
                </p:cNvSpPr>
                <p:nvPr/>
              </p:nvSpPr>
              <p:spPr bwMode="auto">
                <a:xfrm>
                  <a:off x="3600" y="2544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56" name="Text Box 143"/>
                <p:cNvSpPr txBox="1">
                  <a:spLocks noChangeArrowheads="1"/>
                </p:cNvSpPr>
                <p:nvPr/>
              </p:nvSpPr>
              <p:spPr bwMode="auto">
                <a:xfrm>
                  <a:off x="3456" y="2496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57" name="Text Box 144"/>
                <p:cNvSpPr txBox="1">
                  <a:spLocks noChangeArrowheads="1"/>
                </p:cNvSpPr>
                <p:nvPr/>
              </p:nvSpPr>
              <p:spPr bwMode="auto">
                <a:xfrm>
                  <a:off x="3935" y="2304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58" name="Text Box 145"/>
                <p:cNvSpPr txBox="1">
                  <a:spLocks noChangeArrowheads="1"/>
                </p:cNvSpPr>
                <p:nvPr/>
              </p:nvSpPr>
              <p:spPr bwMode="auto">
                <a:xfrm>
                  <a:off x="4032" y="2400"/>
                  <a:ext cx="248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59" name="Text Box 146"/>
                <p:cNvSpPr txBox="1">
                  <a:spLocks noChangeArrowheads="1"/>
                </p:cNvSpPr>
                <p:nvPr/>
              </p:nvSpPr>
              <p:spPr bwMode="auto">
                <a:xfrm>
                  <a:off x="3984" y="2544"/>
                  <a:ext cx="248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60" name="Text Box 147"/>
                <p:cNvSpPr txBox="1">
                  <a:spLocks noChangeArrowheads="1"/>
                </p:cNvSpPr>
                <p:nvPr/>
              </p:nvSpPr>
              <p:spPr bwMode="auto">
                <a:xfrm>
                  <a:off x="3841" y="2496"/>
                  <a:ext cx="248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61" name="Text Box 148"/>
                <p:cNvSpPr txBox="1">
                  <a:spLocks noChangeArrowheads="1"/>
                </p:cNvSpPr>
                <p:nvPr/>
              </p:nvSpPr>
              <p:spPr bwMode="auto">
                <a:xfrm>
                  <a:off x="4380" y="2304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62" name="Text Box 149"/>
                <p:cNvSpPr txBox="1">
                  <a:spLocks noChangeArrowheads="1"/>
                </p:cNvSpPr>
                <p:nvPr/>
              </p:nvSpPr>
              <p:spPr bwMode="auto">
                <a:xfrm>
                  <a:off x="4476" y="2400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63" name="Text Box 150"/>
                <p:cNvSpPr txBox="1">
                  <a:spLocks noChangeArrowheads="1"/>
                </p:cNvSpPr>
                <p:nvPr/>
              </p:nvSpPr>
              <p:spPr bwMode="auto">
                <a:xfrm>
                  <a:off x="4428" y="2544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64" name="Text Box 151"/>
                <p:cNvSpPr txBox="1">
                  <a:spLocks noChangeArrowheads="1"/>
                </p:cNvSpPr>
                <p:nvPr/>
              </p:nvSpPr>
              <p:spPr bwMode="auto">
                <a:xfrm>
                  <a:off x="4284" y="2496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65" name="Text Box 152"/>
                <p:cNvSpPr txBox="1">
                  <a:spLocks noChangeArrowheads="1"/>
                </p:cNvSpPr>
                <p:nvPr/>
              </p:nvSpPr>
              <p:spPr bwMode="auto">
                <a:xfrm>
                  <a:off x="4812" y="2304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66" name="Text Box 153"/>
                <p:cNvSpPr txBox="1">
                  <a:spLocks noChangeArrowheads="1"/>
                </p:cNvSpPr>
                <p:nvPr/>
              </p:nvSpPr>
              <p:spPr bwMode="auto">
                <a:xfrm>
                  <a:off x="4908" y="2400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67" name="Text Box 154"/>
                <p:cNvSpPr txBox="1">
                  <a:spLocks noChangeArrowheads="1"/>
                </p:cNvSpPr>
                <p:nvPr/>
              </p:nvSpPr>
              <p:spPr bwMode="auto">
                <a:xfrm>
                  <a:off x="4860" y="2544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68" name="Text Box 155"/>
                <p:cNvSpPr txBox="1">
                  <a:spLocks noChangeArrowheads="1"/>
                </p:cNvSpPr>
                <p:nvPr/>
              </p:nvSpPr>
              <p:spPr bwMode="auto">
                <a:xfrm>
                  <a:off x="4716" y="2496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69" name="Text Box 156"/>
                <p:cNvSpPr txBox="1">
                  <a:spLocks noChangeArrowheads="1"/>
                </p:cNvSpPr>
                <p:nvPr/>
              </p:nvSpPr>
              <p:spPr bwMode="auto">
                <a:xfrm>
                  <a:off x="4992" y="2352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70" name="Text Box 157"/>
                <p:cNvSpPr txBox="1">
                  <a:spLocks noChangeArrowheads="1"/>
                </p:cNvSpPr>
                <p:nvPr/>
              </p:nvSpPr>
              <p:spPr bwMode="auto">
                <a:xfrm>
                  <a:off x="5088" y="2449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71" name="Text Box 158"/>
                <p:cNvSpPr txBox="1">
                  <a:spLocks noChangeArrowheads="1"/>
                </p:cNvSpPr>
                <p:nvPr/>
              </p:nvSpPr>
              <p:spPr bwMode="auto">
                <a:xfrm>
                  <a:off x="4896" y="2256"/>
                  <a:ext cx="197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72" name="Text Box 159"/>
                <p:cNvSpPr txBox="1">
                  <a:spLocks noChangeArrowheads="1"/>
                </p:cNvSpPr>
                <p:nvPr/>
              </p:nvSpPr>
              <p:spPr bwMode="auto">
                <a:xfrm>
                  <a:off x="4800" y="2496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73" name="Text Box 160"/>
                <p:cNvSpPr txBox="1">
                  <a:spLocks noChangeArrowheads="1"/>
                </p:cNvSpPr>
                <p:nvPr/>
              </p:nvSpPr>
              <p:spPr bwMode="auto">
                <a:xfrm>
                  <a:off x="5184" y="2304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74" name="Text Box 161"/>
                <p:cNvSpPr txBox="1">
                  <a:spLocks noChangeArrowheads="1"/>
                </p:cNvSpPr>
                <p:nvPr/>
              </p:nvSpPr>
              <p:spPr bwMode="auto">
                <a:xfrm>
                  <a:off x="5532" y="2449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75" name="Text Box 162"/>
                <p:cNvSpPr txBox="1">
                  <a:spLocks noChangeArrowheads="1"/>
                </p:cNvSpPr>
                <p:nvPr/>
              </p:nvSpPr>
              <p:spPr bwMode="auto">
                <a:xfrm>
                  <a:off x="5520" y="2640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76" name="Text Box 163"/>
                <p:cNvSpPr txBox="1">
                  <a:spLocks noChangeArrowheads="1"/>
                </p:cNvSpPr>
                <p:nvPr/>
              </p:nvSpPr>
              <p:spPr bwMode="auto">
                <a:xfrm>
                  <a:off x="4752" y="2304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77" name="Text Box 164"/>
                <p:cNvSpPr txBox="1">
                  <a:spLocks noChangeArrowheads="1"/>
                </p:cNvSpPr>
                <p:nvPr/>
              </p:nvSpPr>
              <p:spPr bwMode="auto">
                <a:xfrm>
                  <a:off x="4800" y="2208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78" name="Text Box 165"/>
                <p:cNvSpPr txBox="1">
                  <a:spLocks noChangeArrowheads="1"/>
                </p:cNvSpPr>
                <p:nvPr/>
              </p:nvSpPr>
              <p:spPr bwMode="auto">
                <a:xfrm>
                  <a:off x="4993" y="2496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79" name="Text Box 166"/>
                <p:cNvSpPr txBox="1">
                  <a:spLocks noChangeArrowheads="1"/>
                </p:cNvSpPr>
                <p:nvPr/>
              </p:nvSpPr>
              <p:spPr bwMode="auto">
                <a:xfrm>
                  <a:off x="4704" y="2208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80" name="Text Box 167"/>
                <p:cNvSpPr txBox="1">
                  <a:spLocks noChangeArrowheads="1"/>
                </p:cNvSpPr>
                <p:nvPr/>
              </p:nvSpPr>
              <p:spPr bwMode="auto">
                <a:xfrm>
                  <a:off x="4608" y="2496"/>
                  <a:ext cx="197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81" name="Text Box 168"/>
                <p:cNvSpPr txBox="1">
                  <a:spLocks noChangeArrowheads="1"/>
                </p:cNvSpPr>
                <p:nvPr/>
              </p:nvSpPr>
              <p:spPr bwMode="auto">
                <a:xfrm>
                  <a:off x="5088" y="2352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82" name="Text Box 169"/>
                <p:cNvSpPr txBox="1">
                  <a:spLocks noChangeArrowheads="1"/>
                </p:cNvSpPr>
                <p:nvPr/>
              </p:nvSpPr>
              <p:spPr bwMode="auto">
                <a:xfrm>
                  <a:off x="5376" y="2208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83" name="Text Box 170"/>
                <p:cNvSpPr txBox="1">
                  <a:spLocks noChangeArrowheads="1"/>
                </p:cNvSpPr>
                <p:nvPr/>
              </p:nvSpPr>
              <p:spPr bwMode="auto">
                <a:xfrm>
                  <a:off x="5088" y="2208"/>
                  <a:ext cx="196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84" name="Text Box 171"/>
                <p:cNvSpPr txBox="1">
                  <a:spLocks noChangeArrowheads="1"/>
                </p:cNvSpPr>
                <p:nvPr/>
              </p:nvSpPr>
              <p:spPr bwMode="auto">
                <a:xfrm>
                  <a:off x="4560" y="2256"/>
                  <a:ext cx="197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-</a:t>
                  </a:r>
                </a:p>
              </p:txBody>
            </p:sp>
            <p:sp>
              <p:nvSpPr>
                <p:cNvPr id="42085" name="Text Box 172"/>
                <p:cNvSpPr txBox="1">
                  <a:spLocks noChangeArrowheads="1"/>
                </p:cNvSpPr>
                <p:nvPr/>
              </p:nvSpPr>
              <p:spPr bwMode="auto">
                <a:xfrm>
                  <a:off x="3264" y="2208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86" name="Freeform 173"/>
                <p:cNvSpPr>
                  <a:spLocks/>
                </p:cNvSpPr>
                <p:nvPr/>
              </p:nvSpPr>
              <p:spPr bwMode="auto">
                <a:xfrm>
                  <a:off x="5424" y="2496"/>
                  <a:ext cx="96" cy="432"/>
                </a:xfrm>
                <a:custGeom>
                  <a:avLst/>
                  <a:gdLst>
                    <a:gd name="T0" fmla="*/ 0 w 96"/>
                    <a:gd name="T1" fmla="*/ 0 h 432"/>
                    <a:gd name="T2" fmla="*/ 96 w 96"/>
                    <a:gd name="T3" fmla="*/ 0 h 432"/>
                    <a:gd name="T4" fmla="*/ 96 w 96"/>
                    <a:gd name="T5" fmla="*/ 432 h 432"/>
                    <a:gd name="T6" fmla="*/ 0 60000 65536"/>
                    <a:gd name="T7" fmla="*/ 0 60000 65536"/>
                    <a:gd name="T8" fmla="*/ 0 60000 65536"/>
                    <a:gd name="T9" fmla="*/ 0 w 96"/>
                    <a:gd name="T10" fmla="*/ 0 h 432"/>
                    <a:gd name="T11" fmla="*/ 96 w 96"/>
                    <a:gd name="T12" fmla="*/ 432 h 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6" h="432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96" y="432"/>
                      </a:ln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87" name="Line 174"/>
                <p:cNvSpPr>
                  <a:spLocks noChangeShapeType="1"/>
                </p:cNvSpPr>
                <p:nvPr/>
              </p:nvSpPr>
              <p:spPr bwMode="auto">
                <a:xfrm>
                  <a:off x="5376" y="2928"/>
                  <a:ext cx="28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88" name="Line 175"/>
                <p:cNvSpPr>
                  <a:spLocks noChangeShapeType="1"/>
                </p:cNvSpPr>
                <p:nvPr/>
              </p:nvSpPr>
              <p:spPr bwMode="auto">
                <a:xfrm>
                  <a:off x="5424" y="2976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89" name="Line 176"/>
                <p:cNvSpPr>
                  <a:spLocks noChangeShapeType="1"/>
                </p:cNvSpPr>
                <p:nvPr/>
              </p:nvSpPr>
              <p:spPr bwMode="auto">
                <a:xfrm>
                  <a:off x="5472" y="3024"/>
                  <a:ext cx="96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090" name="Freeform 177"/>
                <p:cNvSpPr>
                  <a:spLocks/>
                </p:cNvSpPr>
                <p:nvPr/>
              </p:nvSpPr>
              <p:spPr bwMode="auto">
                <a:xfrm>
                  <a:off x="5472" y="2256"/>
                  <a:ext cx="144" cy="240"/>
                </a:xfrm>
                <a:custGeom>
                  <a:avLst/>
                  <a:gdLst>
                    <a:gd name="T0" fmla="*/ 0 w 152"/>
                    <a:gd name="T1" fmla="*/ 0 h 288"/>
                    <a:gd name="T2" fmla="*/ 86 w 152"/>
                    <a:gd name="T3" fmla="*/ 33 h 288"/>
                    <a:gd name="T4" fmla="*/ 129 w 152"/>
                    <a:gd name="T5" fmla="*/ 100 h 288"/>
                    <a:gd name="T6" fmla="*/ 129 w 152"/>
                    <a:gd name="T7" fmla="*/ 200 h 28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52"/>
                    <a:gd name="T13" fmla="*/ 0 h 288"/>
                    <a:gd name="T14" fmla="*/ 152 w 152"/>
                    <a:gd name="T15" fmla="*/ 288 h 28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52" h="288">
                      <a:moveTo>
                        <a:pt x="0" y="0"/>
                      </a:moveTo>
                      <a:cubicBezTo>
                        <a:pt x="36" y="12"/>
                        <a:pt x="72" y="24"/>
                        <a:pt x="96" y="48"/>
                      </a:cubicBezTo>
                      <a:cubicBezTo>
                        <a:pt x="120" y="72"/>
                        <a:pt x="136" y="104"/>
                        <a:pt x="144" y="144"/>
                      </a:cubicBezTo>
                      <a:cubicBezTo>
                        <a:pt x="152" y="184"/>
                        <a:pt x="136" y="256"/>
                        <a:pt x="144" y="288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021" name="Text Box 178"/>
              <p:cNvSpPr txBox="1">
                <a:spLocks noChangeArrowheads="1"/>
              </p:cNvSpPr>
              <p:nvPr/>
            </p:nvSpPr>
            <p:spPr bwMode="auto">
              <a:xfrm>
                <a:off x="3599" y="2449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022" name="Text Box 179"/>
              <p:cNvSpPr txBox="1">
                <a:spLocks noChangeArrowheads="1"/>
              </p:cNvSpPr>
              <p:nvPr/>
            </p:nvSpPr>
            <p:spPr bwMode="auto">
              <a:xfrm>
                <a:off x="4224" y="2208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023" name="Text Box 180"/>
              <p:cNvSpPr txBox="1">
                <a:spLocks noChangeArrowheads="1"/>
              </p:cNvSpPr>
              <p:nvPr/>
            </p:nvSpPr>
            <p:spPr bwMode="auto">
              <a:xfrm>
                <a:off x="3360" y="2352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024" name="Text Box 181"/>
              <p:cNvSpPr txBox="1">
                <a:spLocks noChangeArrowheads="1"/>
              </p:cNvSpPr>
              <p:nvPr/>
            </p:nvSpPr>
            <p:spPr bwMode="auto">
              <a:xfrm>
                <a:off x="3744" y="2256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2025" name="Text Box 182"/>
              <p:cNvSpPr txBox="1">
                <a:spLocks noChangeArrowheads="1"/>
              </p:cNvSpPr>
              <p:nvPr/>
            </p:nvSpPr>
            <p:spPr bwMode="auto">
              <a:xfrm>
                <a:off x="3792" y="2400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</p:grpSp>
        <p:grpSp>
          <p:nvGrpSpPr>
            <p:cNvPr id="9" name="Group 183"/>
            <p:cNvGrpSpPr>
              <a:grpSpLocks/>
            </p:cNvGrpSpPr>
            <p:nvPr/>
          </p:nvGrpSpPr>
          <p:grpSpPr bwMode="auto">
            <a:xfrm>
              <a:off x="2880" y="3600"/>
              <a:ext cx="2544" cy="572"/>
              <a:chOff x="2880" y="3408"/>
              <a:chExt cx="2544" cy="572"/>
            </a:xfrm>
          </p:grpSpPr>
          <p:grpSp>
            <p:nvGrpSpPr>
              <p:cNvPr id="10" name="Group 184"/>
              <p:cNvGrpSpPr>
                <a:grpSpLocks/>
              </p:cNvGrpSpPr>
              <p:nvPr/>
            </p:nvGrpSpPr>
            <p:grpSpPr bwMode="auto">
              <a:xfrm>
                <a:off x="2880" y="3408"/>
                <a:ext cx="2544" cy="572"/>
                <a:chOff x="2880" y="3408"/>
                <a:chExt cx="2544" cy="572"/>
              </a:xfrm>
            </p:grpSpPr>
            <p:grpSp>
              <p:nvGrpSpPr>
                <p:cNvPr id="11" name="Group 185"/>
                <p:cNvGrpSpPr>
                  <a:grpSpLocks/>
                </p:cNvGrpSpPr>
                <p:nvPr/>
              </p:nvGrpSpPr>
              <p:grpSpPr bwMode="auto">
                <a:xfrm>
                  <a:off x="2880" y="3408"/>
                  <a:ext cx="2544" cy="528"/>
                  <a:chOff x="2880" y="2592"/>
                  <a:chExt cx="2544" cy="528"/>
                </a:xfrm>
              </p:grpSpPr>
              <p:sp>
                <p:nvSpPr>
                  <p:cNvPr id="42018" name="AutoShape 186"/>
                  <p:cNvSpPr>
                    <a:spLocks noChangeArrowheads="1"/>
                  </p:cNvSpPr>
                  <p:nvPr/>
                </p:nvSpPr>
                <p:spPr bwMode="auto">
                  <a:xfrm>
                    <a:off x="2880" y="2592"/>
                    <a:ext cx="2544" cy="528"/>
                  </a:xfrm>
                  <a:prstGeom prst="flowChartTerminator">
                    <a:avLst/>
                  </a:prstGeom>
                  <a:solidFill>
                    <a:srgbClr val="C0C0C0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2019" name="Freeform 187"/>
                  <p:cNvSpPr>
                    <a:spLocks/>
                  </p:cNvSpPr>
                  <p:nvPr/>
                </p:nvSpPr>
                <p:spPr bwMode="auto">
                  <a:xfrm>
                    <a:off x="3120" y="2928"/>
                    <a:ext cx="2160" cy="144"/>
                  </a:xfrm>
                  <a:custGeom>
                    <a:avLst/>
                    <a:gdLst>
                      <a:gd name="T0" fmla="*/ 0 w 2160"/>
                      <a:gd name="T1" fmla="*/ 96 h 144"/>
                      <a:gd name="T2" fmla="*/ 144 w 2160"/>
                      <a:gd name="T3" fmla="*/ 144 h 144"/>
                      <a:gd name="T4" fmla="*/ 1920 w 2160"/>
                      <a:gd name="T5" fmla="*/ 144 h 144"/>
                      <a:gd name="T6" fmla="*/ 2064 w 2160"/>
                      <a:gd name="T7" fmla="*/ 96 h 144"/>
                      <a:gd name="T8" fmla="*/ 2160 w 2160"/>
                      <a:gd name="T9" fmla="*/ 0 h 144"/>
                      <a:gd name="T10" fmla="*/ 2064 w 2160"/>
                      <a:gd name="T11" fmla="*/ 48 h 144"/>
                      <a:gd name="T12" fmla="*/ 1920 w 2160"/>
                      <a:gd name="T13" fmla="*/ 144 h 144"/>
                      <a:gd name="T14" fmla="*/ 1200 w 2160"/>
                      <a:gd name="T15" fmla="*/ 96 h 144"/>
                      <a:gd name="T16" fmla="*/ 144 w 2160"/>
                      <a:gd name="T17" fmla="*/ 96 h 144"/>
                      <a:gd name="T18" fmla="*/ 0 w 2160"/>
                      <a:gd name="T19" fmla="*/ 96 h 144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2160"/>
                      <a:gd name="T31" fmla="*/ 0 h 144"/>
                      <a:gd name="T32" fmla="*/ 2160 w 2160"/>
                      <a:gd name="T33" fmla="*/ 144 h 144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2160" h="144">
                        <a:moveTo>
                          <a:pt x="0" y="96"/>
                        </a:moveTo>
                        <a:lnTo>
                          <a:pt x="144" y="144"/>
                        </a:lnTo>
                        <a:lnTo>
                          <a:pt x="1920" y="144"/>
                        </a:lnTo>
                        <a:lnTo>
                          <a:pt x="2064" y="96"/>
                        </a:lnTo>
                        <a:lnTo>
                          <a:pt x="2160" y="0"/>
                        </a:lnTo>
                        <a:lnTo>
                          <a:pt x="2064" y="48"/>
                        </a:lnTo>
                        <a:lnTo>
                          <a:pt x="1920" y="144"/>
                        </a:lnTo>
                        <a:lnTo>
                          <a:pt x="1200" y="96"/>
                        </a:lnTo>
                        <a:lnTo>
                          <a:pt x="144" y="96"/>
                        </a:lnTo>
                        <a:lnTo>
                          <a:pt x="0" y="9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998" name="Text Box 188"/>
                <p:cNvSpPr txBox="1">
                  <a:spLocks noChangeArrowheads="1"/>
                </p:cNvSpPr>
                <p:nvPr/>
              </p:nvSpPr>
              <p:spPr bwMode="auto">
                <a:xfrm>
                  <a:off x="3216" y="3408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1999" name="Text Box 189"/>
                <p:cNvSpPr txBox="1">
                  <a:spLocks noChangeArrowheads="1"/>
                </p:cNvSpPr>
                <p:nvPr/>
              </p:nvSpPr>
              <p:spPr bwMode="auto">
                <a:xfrm>
                  <a:off x="3312" y="3504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00" name="Text Box 190"/>
                <p:cNvSpPr txBox="1">
                  <a:spLocks noChangeArrowheads="1"/>
                </p:cNvSpPr>
                <p:nvPr/>
              </p:nvSpPr>
              <p:spPr bwMode="auto">
                <a:xfrm>
                  <a:off x="3264" y="3649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01" name="Text Box 191"/>
                <p:cNvSpPr txBox="1">
                  <a:spLocks noChangeArrowheads="1"/>
                </p:cNvSpPr>
                <p:nvPr/>
              </p:nvSpPr>
              <p:spPr bwMode="auto">
                <a:xfrm>
                  <a:off x="3120" y="3600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02" name="Text Box 192"/>
                <p:cNvSpPr txBox="1">
                  <a:spLocks noChangeArrowheads="1"/>
                </p:cNvSpPr>
                <p:nvPr/>
              </p:nvSpPr>
              <p:spPr bwMode="auto">
                <a:xfrm>
                  <a:off x="3648" y="3408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03" name="Text Box 193"/>
                <p:cNvSpPr txBox="1">
                  <a:spLocks noChangeArrowheads="1"/>
                </p:cNvSpPr>
                <p:nvPr/>
              </p:nvSpPr>
              <p:spPr bwMode="auto">
                <a:xfrm>
                  <a:off x="3744" y="3504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04" name="Text Box 194"/>
                <p:cNvSpPr txBox="1">
                  <a:spLocks noChangeArrowheads="1"/>
                </p:cNvSpPr>
                <p:nvPr/>
              </p:nvSpPr>
              <p:spPr bwMode="auto">
                <a:xfrm>
                  <a:off x="3696" y="3649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05" name="Text Box 195"/>
                <p:cNvSpPr txBox="1">
                  <a:spLocks noChangeArrowheads="1"/>
                </p:cNvSpPr>
                <p:nvPr/>
              </p:nvSpPr>
              <p:spPr bwMode="auto">
                <a:xfrm>
                  <a:off x="3551" y="3600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06" name="Text Box 196"/>
                <p:cNvSpPr txBox="1">
                  <a:spLocks noChangeArrowheads="1"/>
                </p:cNvSpPr>
                <p:nvPr/>
              </p:nvSpPr>
              <p:spPr bwMode="auto">
                <a:xfrm>
                  <a:off x="4032" y="3408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07" name="Text Box 197"/>
                <p:cNvSpPr txBox="1">
                  <a:spLocks noChangeArrowheads="1"/>
                </p:cNvSpPr>
                <p:nvPr/>
              </p:nvSpPr>
              <p:spPr bwMode="auto">
                <a:xfrm>
                  <a:off x="4128" y="3504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08" name="Text Box 198"/>
                <p:cNvSpPr txBox="1">
                  <a:spLocks noChangeArrowheads="1"/>
                </p:cNvSpPr>
                <p:nvPr/>
              </p:nvSpPr>
              <p:spPr bwMode="auto">
                <a:xfrm>
                  <a:off x="4080" y="3649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09" name="Text Box 199"/>
                <p:cNvSpPr txBox="1">
                  <a:spLocks noChangeArrowheads="1"/>
                </p:cNvSpPr>
                <p:nvPr/>
              </p:nvSpPr>
              <p:spPr bwMode="auto">
                <a:xfrm>
                  <a:off x="3936" y="3600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10" name="Text Box 200"/>
                <p:cNvSpPr txBox="1">
                  <a:spLocks noChangeArrowheads="1"/>
                </p:cNvSpPr>
                <p:nvPr/>
              </p:nvSpPr>
              <p:spPr bwMode="auto">
                <a:xfrm>
                  <a:off x="4476" y="3408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11" name="Text Box 201"/>
                <p:cNvSpPr txBox="1">
                  <a:spLocks noChangeArrowheads="1"/>
                </p:cNvSpPr>
                <p:nvPr/>
              </p:nvSpPr>
              <p:spPr bwMode="auto">
                <a:xfrm>
                  <a:off x="4572" y="3504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12" name="Text Box 202"/>
                <p:cNvSpPr txBox="1">
                  <a:spLocks noChangeArrowheads="1"/>
                </p:cNvSpPr>
                <p:nvPr/>
              </p:nvSpPr>
              <p:spPr bwMode="auto">
                <a:xfrm>
                  <a:off x="4524" y="3649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13" name="Text Box 203"/>
                <p:cNvSpPr txBox="1">
                  <a:spLocks noChangeArrowheads="1"/>
                </p:cNvSpPr>
                <p:nvPr/>
              </p:nvSpPr>
              <p:spPr bwMode="auto">
                <a:xfrm>
                  <a:off x="4380" y="3600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14" name="Text Box 204"/>
                <p:cNvSpPr txBox="1">
                  <a:spLocks noChangeArrowheads="1"/>
                </p:cNvSpPr>
                <p:nvPr/>
              </p:nvSpPr>
              <p:spPr bwMode="auto">
                <a:xfrm>
                  <a:off x="4908" y="3408"/>
                  <a:ext cx="248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15" name="Text Box 205"/>
                <p:cNvSpPr txBox="1">
                  <a:spLocks noChangeArrowheads="1"/>
                </p:cNvSpPr>
                <p:nvPr/>
              </p:nvSpPr>
              <p:spPr bwMode="auto">
                <a:xfrm>
                  <a:off x="5004" y="3504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16" name="Text Box 206"/>
                <p:cNvSpPr txBox="1">
                  <a:spLocks noChangeArrowheads="1"/>
                </p:cNvSpPr>
                <p:nvPr/>
              </p:nvSpPr>
              <p:spPr bwMode="auto">
                <a:xfrm>
                  <a:off x="4956" y="3648"/>
                  <a:ext cx="249" cy="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  <p:sp>
              <p:nvSpPr>
                <p:cNvPr id="42017" name="Text Box 207"/>
                <p:cNvSpPr txBox="1">
                  <a:spLocks noChangeArrowheads="1"/>
                </p:cNvSpPr>
                <p:nvPr/>
              </p:nvSpPr>
              <p:spPr bwMode="auto">
                <a:xfrm>
                  <a:off x="4811" y="3600"/>
                  <a:ext cx="249" cy="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400"/>
                    <a:t>+</a:t>
                  </a:r>
                </a:p>
              </p:txBody>
            </p:sp>
          </p:grpSp>
          <p:sp>
            <p:nvSpPr>
              <p:cNvPr id="41992" name="Text Box 208"/>
              <p:cNvSpPr txBox="1">
                <a:spLocks noChangeArrowheads="1"/>
              </p:cNvSpPr>
              <p:nvPr/>
            </p:nvSpPr>
            <p:spPr bwMode="auto">
              <a:xfrm>
                <a:off x="3072" y="3456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1993" name="Text Box 209"/>
              <p:cNvSpPr txBox="1">
                <a:spLocks noChangeArrowheads="1"/>
              </p:cNvSpPr>
              <p:nvPr/>
            </p:nvSpPr>
            <p:spPr bwMode="auto">
              <a:xfrm>
                <a:off x="3456" y="3600"/>
                <a:ext cx="197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1994" name="Text Box 210"/>
              <p:cNvSpPr txBox="1">
                <a:spLocks noChangeArrowheads="1"/>
              </p:cNvSpPr>
              <p:nvPr/>
            </p:nvSpPr>
            <p:spPr bwMode="auto">
              <a:xfrm>
                <a:off x="3840" y="3408"/>
                <a:ext cx="196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1995" name="Text Box 211"/>
              <p:cNvSpPr txBox="1">
                <a:spLocks noChangeArrowheads="1"/>
              </p:cNvSpPr>
              <p:nvPr/>
            </p:nvSpPr>
            <p:spPr bwMode="auto">
              <a:xfrm>
                <a:off x="4320" y="3456"/>
                <a:ext cx="197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1996" name="Text Box 212"/>
              <p:cNvSpPr txBox="1">
                <a:spLocks noChangeArrowheads="1"/>
              </p:cNvSpPr>
              <p:nvPr/>
            </p:nvSpPr>
            <p:spPr bwMode="auto">
              <a:xfrm>
                <a:off x="4753" y="3456"/>
                <a:ext cx="196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Resolution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The ability of optical systems to distinguish between closely spaced objects is limited because of the wave nature of light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two sources are far enough apart to keep their central maxima from overlapping, their images can be distinguished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The images are said to be </a:t>
            </a:r>
            <a:r>
              <a:rPr lang="en-US" sz="2400" i="1"/>
              <a:t>resolved</a:t>
            </a:r>
            <a:endParaRPr lang="en-US" sz="24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the two sources are close together, the two central maxima overlap and the images are not resolved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2"/>
          <p:cNvGrpSpPr>
            <a:grpSpLocks/>
          </p:cNvGrpSpPr>
          <p:nvPr/>
        </p:nvGrpSpPr>
        <p:grpSpPr bwMode="auto">
          <a:xfrm>
            <a:off x="685800" y="1247775"/>
            <a:ext cx="8153400" cy="5305425"/>
            <a:chOff x="0" y="288"/>
            <a:chExt cx="5472" cy="3729"/>
          </a:xfrm>
        </p:grpSpPr>
        <p:grpSp>
          <p:nvGrpSpPr>
            <p:cNvPr id="3" name="Group 2"/>
            <p:cNvGrpSpPr>
              <a:grpSpLocks/>
            </p:cNvGrpSpPr>
            <p:nvPr/>
          </p:nvGrpSpPr>
          <p:grpSpPr bwMode="auto">
            <a:xfrm>
              <a:off x="2928" y="288"/>
              <a:ext cx="2544" cy="657"/>
              <a:chOff x="2928" y="288"/>
              <a:chExt cx="2544" cy="657"/>
            </a:xfrm>
          </p:grpSpPr>
          <p:sp>
            <p:nvSpPr>
              <p:cNvPr id="43148" name="AutoShape 3"/>
              <p:cNvSpPr>
                <a:spLocks noChangeArrowheads="1"/>
              </p:cNvSpPr>
              <p:nvPr/>
            </p:nvSpPr>
            <p:spPr bwMode="auto">
              <a:xfrm>
                <a:off x="2928" y="336"/>
                <a:ext cx="2544" cy="528"/>
              </a:xfrm>
              <a:prstGeom prst="flowChartTerminator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49" name="Freeform 4"/>
              <p:cNvSpPr>
                <a:spLocks/>
              </p:cNvSpPr>
              <p:nvPr/>
            </p:nvSpPr>
            <p:spPr bwMode="auto">
              <a:xfrm>
                <a:off x="3216" y="672"/>
                <a:ext cx="2160" cy="144"/>
              </a:xfrm>
              <a:custGeom>
                <a:avLst/>
                <a:gdLst>
                  <a:gd name="T0" fmla="*/ 0 w 2160"/>
                  <a:gd name="T1" fmla="*/ 96 h 144"/>
                  <a:gd name="T2" fmla="*/ 144 w 2160"/>
                  <a:gd name="T3" fmla="*/ 144 h 144"/>
                  <a:gd name="T4" fmla="*/ 1920 w 2160"/>
                  <a:gd name="T5" fmla="*/ 144 h 144"/>
                  <a:gd name="T6" fmla="*/ 2064 w 2160"/>
                  <a:gd name="T7" fmla="*/ 96 h 144"/>
                  <a:gd name="T8" fmla="*/ 2160 w 2160"/>
                  <a:gd name="T9" fmla="*/ 0 h 144"/>
                  <a:gd name="T10" fmla="*/ 2064 w 2160"/>
                  <a:gd name="T11" fmla="*/ 48 h 144"/>
                  <a:gd name="T12" fmla="*/ 1920 w 2160"/>
                  <a:gd name="T13" fmla="*/ 144 h 144"/>
                  <a:gd name="T14" fmla="*/ 1200 w 2160"/>
                  <a:gd name="T15" fmla="*/ 96 h 144"/>
                  <a:gd name="T16" fmla="*/ 144 w 2160"/>
                  <a:gd name="T17" fmla="*/ 96 h 144"/>
                  <a:gd name="T18" fmla="*/ 0 w 2160"/>
                  <a:gd name="T19" fmla="*/ 96 h 1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160"/>
                  <a:gd name="T31" fmla="*/ 0 h 144"/>
                  <a:gd name="T32" fmla="*/ 2160 w 2160"/>
                  <a:gd name="T33" fmla="*/ 144 h 1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160" h="144">
                    <a:moveTo>
                      <a:pt x="0" y="96"/>
                    </a:moveTo>
                    <a:lnTo>
                      <a:pt x="144" y="144"/>
                    </a:lnTo>
                    <a:lnTo>
                      <a:pt x="1920" y="144"/>
                    </a:lnTo>
                    <a:lnTo>
                      <a:pt x="2064" y="96"/>
                    </a:lnTo>
                    <a:lnTo>
                      <a:pt x="2160" y="0"/>
                    </a:lnTo>
                    <a:lnTo>
                      <a:pt x="2064" y="48"/>
                    </a:lnTo>
                    <a:lnTo>
                      <a:pt x="1920" y="144"/>
                    </a:lnTo>
                    <a:lnTo>
                      <a:pt x="1200" y="96"/>
                    </a:lnTo>
                    <a:lnTo>
                      <a:pt x="144" y="96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50" name="Text Box 5"/>
              <p:cNvSpPr txBox="1">
                <a:spLocks noChangeArrowheads="1"/>
              </p:cNvSpPr>
              <p:nvPr/>
            </p:nvSpPr>
            <p:spPr bwMode="auto">
              <a:xfrm>
                <a:off x="3216" y="33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51" name="Text Box 6"/>
              <p:cNvSpPr txBox="1">
                <a:spLocks noChangeArrowheads="1"/>
              </p:cNvSpPr>
              <p:nvPr/>
            </p:nvSpPr>
            <p:spPr bwMode="auto">
              <a:xfrm>
                <a:off x="3312" y="432"/>
                <a:ext cx="24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52" name="Text Box 7"/>
              <p:cNvSpPr txBox="1">
                <a:spLocks noChangeArrowheads="1"/>
              </p:cNvSpPr>
              <p:nvPr/>
            </p:nvSpPr>
            <p:spPr bwMode="auto">
              <a:xfrm>
                <a:off x="3312" y="624"/>
                <a:ext cx="24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53" name="Text Box 8"/>
              <p:cNvSpPr txBox="1">
                <a:spLocks noChangeArrowheads="1"/>
              </p:cNvSpPr>
              <p:nvPr/>
            </p:nvSpPr>
            <p:spPr bwMode="auto">
              <a:xfrm>
                <a:off x="3120" y="528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54" name="Text Box 9"/>
              <p:cNvSpPr txBox="1">
                <a:spLocks noChangeArrowheads="1"/>
              </p:cNvSpPr>
              <p:nvPr/>
            </p:nvSpPr>
            <p:spPr bwMode="auto">
              <a:xfrm>
                <a:off x="3648" y="33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55" name="Text Box 10"/>
              <p:cNvSpPr txBox="1">
                <a:spLocks noChangeArrowheads="1"/>
              </p:cNvSpPr>
              <p:nvPr/>
            </p:nvSpPr>
            <p:spPr bwMode="auto">
              <a:xfrm>
                <a:off x="3744" y="432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56" name="Text Box 11"/>
              <p:cNvSpPr txBox="1">
                <a:spLocks noChangeArrowheads="1"/>
              </p:cNvSpPr>
              <p:nvPr/>
            </p:nvSpPr>
            <p:spPr bwMode="auto">
              <a:xfrm>
                <a:off x="3696" y="57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57" name="Text Box 12"/>
              <p:cNvSpPr txBox="1">
                <a:spLocks noChangeArrowheads="1"/>
              </p:cNvSpPr>
              <p:nvPr/>
            </p:nvSpPr>
            <p:spPr bwMode="auto">
              <a:xfrm>
                <a:off x="4032" y="33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58" name="Text Box 13"/>
              <p:cNvSpPr txBox="1">
                <a:spLocks noChangeArrowheads="1"/>
              </p:cNvSpPr>
              <p:nvPr/>
            </p:nvSpPr>
            <p:spPr bwMode="auto">
              <a:xfrm>
                <a:off x="4128" y="432"/>
                <a:ext cx="24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59" name="Text Box 14"/>
              <p:cNvSpPr txBox="1">
                <a:spLocks noChangeArrowheads="1"/>
              </p:cNvSpPr>
              <p:nvPr/>
            </p:nvSpPr>
            <p:spPr bwMode="auto">
              <a:xfrm>
                <a:off x="4080" y="57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60" name="Text Box 15"/>
              <p:cNvSpPr txBox="1">
                <a:spLocks noChangeArrowheads="1"/>
              </p:cNvSpPr>
              <p:nvPr/>
            </p:nvSpPr>
            <p:spPr bwMode="auto">
              <a:xfrm>
                <a:off x="3936" y="528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61" name="Text Box 16"/>
              <p:cNvSpPr txBox="1">
                <a:spLocks noChangeArrowheads="1"/>
              </p:cNvSpPr>
              <p:nvPr/>
            </p:nvSpPr>
            <p:spPr bwMode="auto">
              <a:xfrm>
                <a:off x="4476" y="33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62" name="Text Box 17"/>
              <p:cNvSpPr txBox="1">
                <a:spLocks noChangeArrowheads="1"/>
              </p:cNvSpPr>
              <p:nvPr/>
            </p:nvSpPr>
            <p:spPr bwMode="auto">
              <a:xfrm>
                <a:off x="4572" y="432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63" name="Text Box 18"/>
              <p:cNvSpPr txBox="1">
                <a:spLocks noChangeArrowheads="1"/>
              </p:cNvSpPr>
              <p:nvPr/>
            </p:nvSpPr>
            <p:spPr bwMode="auto">
              <a:xfrm>
                <a:off x="4524" y="57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64" name="Text Box 19"/>
              <p:cNvSpPr txBox="1">
                <a:spLocks noChangeArrowheads="1"/>
              </p:cNvSpPr>
              <p:nvPr/>
            </p:nvSpPr>
            <p:spPr bwMode="auto">
              <a:xfrm>
                <a:off x="4380" y="528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65" name="Text Box 20"/>
              <p:cNvSpPr txBox="1">
                <a:spLocks noChangeArrowheads="1"/>
              </p:cNvSpPr>
              <p:nvPr/>
            </p:nvSpPr>
            <p:spPr bwMode="auto">
              <a:xfrm>
                <a:off x="4908" y="33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66" name="Text Box 21"/>
              <p:cNvSpPr txBox="1">
                <a:spLocks noChangeArrowheads="1"/>
              </p:cNvSpPr>
              <p:nvPr/>
            </p:nvSpPr>
            <p:spPr bwMode="auto">
              <a:xfrm>
                <a:off x="5004" y="432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67" name="Text Box 22"/>
              <p:cNvSpPr txBox="1">
                <a:spLocks noChangeArrowheads="1"/>
              </p:cNvSpPr>
              <p:nvPr/>
            </p:nvSpPr>
            <p:spPr bwMode="auto">
              <a:xfrm>
                <a:off x="4956" y="57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68" name="Text Box 23"/>
              <p:cNvSpPr txBox="1">
                <a:spLocks noChangeArrowheads="1"/>
              </p:cNvSpPr>
              <p:nvPr/>
            </p:nvSpPr>
            <p:spPr bwMode="auto">
              <a:xfrm>
                <a:off x="4811" y="528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69" name="Text Box 24"/>
              <p:cNvSpPr txBox="1">
                <a:spLocks noChangeArrowheads="1"/>
              </p:cNvSpPr>
              <p:nvPr/>
            </p:nvSpPr>
            <p:spPr bwMode="auto">
              <a:xfrm>
                <a:off x="5052" y="480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70" name="Text Box 25"/>
              <p:cNvSpPr txBox="1">
                <a:spLocks noChangeArrowheads="1"/>
              </p:cNvSpPr>
              <p:nvPr/>
            </p:nvSpPr>
            <p:spPr bwMode="auto">
              <a:xfrm>
                <a:off x="5148" y="57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71" name="Text Box 26"/>
              <p:cNvSpPr txBox="1">
                <a:spLocks noChangeArrowheads="1"/>
              </p:cNvSpPr>
              <p:nvPr/>
            </p:nvSpPr>
            <p:spPr bwMode="auto">
              <a:xfrm>
                <a:off x="4956" y="38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72" name="Text Box 27"/>
              <p:cNvSpPr txBox="1">
                <a:spLocks noChangeArrowheads="1"/>
              </p:cNvSpPr>
              <p:nvPr/>
            </p:nvSpPr>
            <p:spPr bwMode="auto">
              <a:xfrm>
                <a:off x="4861" y="624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73" name="Text Box 28"/>
              <p:cNvSpPr txBox="1">
                <a:spLocks noChangeArrowheads="1"/>
              </p:cNvSpPr>
              <p:nvPr/>
            </p:nvSpPr>
            <p:spPr bwMode="auto">
              <a:xfrm>
                <a:off x="5244" y="43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74" name="Text Box 29"/>
              <p:cNvSpPr txBox="1">
                <a:spLocks noChangeArrowheads="1"/>
              </p:cNvSpPr>
              <p:nvPr/>
            </p:nvSpPr>
            <p:spPr bwMode="auto">
              <a:xfrm>
                <a:off x="4092" y="480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75" name="Text Box 30"/>
              <p:cNvSpPr txBox="1">
                <a:spLocks noChangeArrowheads="1"/>
              </p:cNvSpPr>
              <p:nvPr/>
            </p:nvSpPr>
            <p:spPr bwMode="auto">
              <a:xfrm>
                <a:off x="4188" y="57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76" name="Text Box 31"/>
              <p:cNvSpPr txBox="1">
                <a:spLocks noChangeArrowheads="1"/>
              </p:cNvSpPr>
              <p:nvPr/>
            </p:nvSpPr>
            <p:spPr bwMode="auto">
              <a:xfrm>
                <a:off x="3997" y="384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77" name="Text Box 32"/>
              <p:cNvSpPr txBox="1">
                <a:spLocks noChangeArrowheads="1"/>
              </p:cNvSpPr>
              <p:nvPr/>
            </p:nvSpPr>
            <p:spPr bwMode="auto">
              <a:xfrm>
                <a:off x="3900" y="624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78" name="Text Box 33"/>
              <p:cNvSpPr txBox="1">
                <a:spLocks noChangeArrowheads="1"/>
              </p:cNvSpPr>
              <p:nvPr/>
            </p:nvSpPr>
            <p:spPr bwMode="auto">
              <a:xfrm>
                <a:off x="4284" y="43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79" name="Text Box 34"/>
              <p:cNvSpPr txBox="1">
                <a:spLocks noChangeArrowheads="1"/>
              </p:cNvSpPr>
              <p:nvPr/>
            </p:nvSpPr>
            <p:spPr bwMode="auto">
              <a:xfrm>
                <a:off x="4620" y="480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80" name="Text Box 35"/>
              <p:cNvSpPr txBox="1">
                <a:spLocks noChangeArrowheads="1"/>
              </p:cNvSpPr>
              <p:nvPr/>
            </p:nvSpPr>
            <p:spPr bwMode="auto">
              <a:xfrm>
                <a:off x="4716" y="576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81" name="Text Box 36"/>
              <p:cNvSpPr txBox="1">
                <a:spLocks noChangeArrowheads="1"/>
              </p:cNvSpPr>
              <p:nvPr/>
            </p:nvSpPr>
            <p:spPr bwMode="auto">
              <a:xfrm>
                <a:off x="4524" y="38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82" name="Text Box 37"/>
              <p:cNvSpPr txBox="1">
                <a:spLocks noChangeArrowheads="1"/>
              </p:cNvSpPr>
              <p:nvPr/>
            </p:nvSpPr>
            <p:spPr bwMode="auto">
              <a:xfrm>
                <a:off x="4428" y="62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83" name="Text Box 38"/>
              <p:cNvSpPr txBox="1">
                <a:spLocks noChangeArrowheads="1"/>
              </p:cNvSpPr>
              <p:nvPr/>
            </p:nvSpPr>
            <p:spPr bwMode="auto">
              <a:xfrm>
                <a:off x="4811" y="43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84" name="Text Box 39"/>
              <p:cNvSpPr txBox="1">
                <a:spLocks noChangeArrowheads="1"/>
              </p:cNvSpPr>
              <p:nvPr/>
            </p:nvSpPr>
            <p:spPr bwMode="auto">
              <a:xfrm>
                <a:off x="3552" y="43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85" name="Text Box 40"/>
              <p:cNvSpPr txBox="1">
                <a:spLocks noChangeArrowheads="1"/>
              </p:cNvSpPr>
              <p:nvPr/>
            </p:nvSpPr>
            <p:spPr bwMode="auto">
              <a:xfrm>
                <a:off x="3552" y="28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86" name="Text Box 41"/>
              <p:cNvSpPr txBox="1">
                <a:spLocks noChangeArrowheads="1"/>
              </p:cNvSpPr>
              <p:nvPr/>
            </p:nvSpPr>
            <p:spPr bwMode="auto">
              <a:xfrm>
                <a:off x="3468" y="38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87" name="Text Box 42"/>
              <p:cNvSpPr txBox="1">
                <a:spLocks noChangeArrowheads="1"/>
              </p:cNvSpPr>
              <p:nvPr/>
            </p:nvSpPr>
            <p:spPr bwMode="auto">
              <a:xfrm>
                <a:off x="3282" y="528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88" name="Text Box 43"/>
              <p:cNvSpPr txBox="1">
                <a:spLocks noChangeArrowheads="1"/>
              </p:cNvSpPr>
              <p:nvPr/>
            </p:nvSpPr>
            <p:spPr bwMode="auto">
              <a:xfrm>
                <a:off x="3756" y="43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89" name="Text Box 44"/>
              <p:cNvSpPr txBox="1">
                <a:spLocks noChangeArrowheads="1"/>
              </p:cNvSpPr>
              <p:nvPr/>
            </p:nvSpPr>
            <p:spPr bwMode="auto">
              <a:xfrm>
                <a:off x="3192" y="38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90" name="Text Box 45"/>
              <p:cNvSpPr txBox="1">
                <a:spLocks noChangeArrowheads="1"/>
              </p:cNvSpPr>
              <p:nvPr/>
            </p:nvSpPr>
            <p:spPr bwMode="auto">
              <a:xfrm>
                <a:off x="3096" y="62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</p:grpSp>
        <p:grpSp>
          <p:nvGrpSpPr>
            <p:cNvPr id="4" name="Group 46"/>
            <p:cNvGrpSpPr>
              <a:grpSpLocks/>
            </p:cNvGrpSpPr>
            <p:nvPr/>
          </p:nvGrpSpPr>
          <p:grpSpPr bwMode="auto">
            <a:xfrm>
              <a:off x="0" y="1152"/>
              <a:ext cx="5424" cy="705"/>
              <a:chOff x="0" y="1152"/>
              <a:chExt cx="5424" cy="705"/>
            </a:xfrm>
          </p:grpSpPr>
          <p:sp>
            <p:nvSpPr>
              <p:cNvPr id="43086" name="AutoShape 47"/>
              <p:cNvSpPr>
                <a:spLocks noChangeArrowheads="1"/>
              </p:cNvSpPr>
              <p:nvPr/>
            </p:nvSpPr>
            <p:spPr bwMode="auto">
              <a:xfrm>
                <a:off x="0" y="1248"/>
                <a:ext cx="2544" cy="528"/>
              </a:xfrm>
              <a:prstGeom prst="flowChartTerminator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87" name="Text Box 48"/>
              <p:cNvSpPr txBox="1">
                <a:spLocks noChangeArrowheads="1"/>
              </p:cNvSpPr>
              <p:nvPr/>
            </p:nvSpPr>
            <p:spPr bwMode="auto">
              <a:xfrm>
                <a:off x="2112" y="1344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88" name="Text Box 49"/>
              <p:cNvSpPr txBox="1">
                <a:spLocks noChangeArrowheads="1"/>
              </p:cNvSpPr>
              <p:nvPr/>
            </p:nvSpPr>
            <p:spPr bwMode="auto">
              <a:xfrm>
                <a:off x="2208" y="1440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89" name="Text Box 50"/>
              <p:cNvSpPr txBox="1">
                <a:spLocks noChangeArrowheads="1"/>
              </p:cNvSpPr>
              <p:nvPr/>
            </p:nvSpPr>
            <p:spPr bwMode="auto">
              <a:xfrm>
                <a:off x="2016" y="124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90" name="Text Box 51"/>
              <p:cNvSpPr txBox="1">
                <a:spLocks noChangeArrowheads="1"/>
              </p:cNvSpPr>
              <p:nvPr/>
            </p:nvSpPr>
            <p:spPr bwMode="auto">
              <a:xfrm>
                <a:off x="1920" y="148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91" name="Text Box 52"/>
              <p:cNvSpPr txBox="1">
                <a:spLocks noChangeArrowheads="1"/>
              </p:cNvSpPr>
              <p:nvPr/>
            </p:nvSpPr>
            <p:spPr bwMode="auto">
              <a:xfrm>
                <a:off x="2304" y="12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92" name="Text Box 53"/>
              <p:cNvSpPr txBox="1">
                <a:spLocks noChangeArrowheads="1"/>
              </p:cNvSpPr>
              <p:nvPr/>
            </p:nvSpPr>
            <p:spPr bwMode="auto">
              <a:xfrm>
                <a:off x="1152" y="1344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93" name="Text Box 54"/>
              <p:cNvSpPr txBox="1">
                <a:spLocks noChangeArrowheads="1"/>
              </p:cNvSpPr>
              <p:nvPr/>
            </p:nvSpPr>
            <p:spPr bwMode="auto">
              <a:xfrm>
                <a:off x="1248" y="1440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94" name="Text Box 55"/>
              <p:cNvSpPr txBox="1">
                <a:spLocks noChangeArrowheads="1"/>
              </p:cNvSpPr>
              <p:nvPr/>
            </p:nvSpPr>
            <p:spPr bwMode="auto">
              <a:xfrm>
                <a:off x="1056" y="124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95" name="Text Box 56"/>
              <p:cNvSpPr txBox="1">
                <a:spLocks noChangeArrowheads="1"/>
              </p:cNvSpPr>
              <p:nvPr/>
            </p:nvSpPr>
            <p:spPr bwMode="auto">
              <a:xfrm>
                <a:off x="960" y="148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96" name="Text Box 57"/>
              <p:cNvSpPr txBox="1">
                <a:spLocks noChangeArrowheads="1"/>
              </p:cNvSpPr>
              <p:nvPr/>
            </p:nvSpPr>
            <p:spPr bwMode="auto">
              <a:xfrm>
                <a:off x="1343" y="12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97" name="Text Box 58"/>
              <p:cNvSpPr txBox="1">
                <a:spLocks noChangeArrowheads="1"/>
              </p:cNvSpPr>
              <p:nvPr/>
            </p:nvSpPr>
            <p:spPr bwMode="auto">
              <a:xfrm>
                <a:off x="1680" y="134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98" name="Text Box 59"/>
              <p:cNvSpPr txBox="1">
                <a:spLocks noChangeArrowheads="1"/>
              </p:cNvSpPr>
              <p:nvPr/>
            </p:nvSpPr>
            <p:spPr bwMode="auto">
              <a:xfrm>
                <a:off x="1776" y="1440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99" name="Text Box 60"/>
              <p:cNvSpPr txBox="1">
                <a:spLocks noChangeArrowheads="1"/>
              </p:cNvSpPr>
              <p:nvPr/>
            </p:nvSpPr>
            <p:spPr bwMode="auto">
              <a:xfrm>
                <a:off x="1584" y="124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100" name="Text Box 61"/>
              <p:cNvSpPr txBox="1">
                <a:spLocks noChangeArrowheads="1"/>
              </p:cNvSpPr>
              <p:nvPr/>
            </p:nvSpPr>
            <p:spPr bwMode="auto">
              <a:xfrm>
                <a:off x="1488" y="148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101" name="Text Box 62"/>
              <p:cNvSpPr txBox="1">
                <a:spLocks noChangeArrowheads="1"/>
              </p:cNvSpPr>
              <p:nvPr/>
            </p:nvSpPr>
            <p:spPr bwMode="auto">
              <a:xfrm>
                <a:off x="1872" y="12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102" name="Text Box 63"/>
              <p:cNvSpPr txBox="1">
                <a:spLocks noChangeArrowheads="1"/>
              </p:cNvSpPr>
              <p:nvPr/>
            </p:nvSpPr>
            <p:spPr bwMode="auto">
              <a:xfrm>
                <a:off x="624" y="134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103" name="Text Box 64"/>
              <p:cNvSpPr txBox="1">
                <a:spLocks noChangeArrowheads="1"/>
              </p:cNvSpPr>
              <p:nvPr/>
            </p:nvSpPr>
            <p:spPr bwMode="auto">
              <a:xfrm>
                <a:off x="720" y="1440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104" name="Text Box 65"/>
              <p:cNvSpPr txBox="1">
                <a:spLocks noChangeArrowheads="1"/>
              </p:cNvSpPr>
              <p:nvPr/>
            </p:nvSpPr>
            <p:spPr bwMode="auto">
              <a:xfrm>
                <a:off x="528" y="124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105" name="Text Box 66"/>
              <p:cNvSpPr txBox="1">
                <a:spLocks noChangeArrowheads="1"/>
              </p:cNvSpPr>
              <p:nvPr/>
            </p:nvSpPr>
            <p:spPr bwMode="auto">
              <a:xfrm>
                <a:off x="342" y="139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106" name="Text Box 67"/>
              <p:cNvSpPr txBox="1">
                <a:spLocks noChangeArrowheads="1"/>
              </p:cNvSpPr>
              <p:nvPr/>
            </p:nvSpPr>
            <p:spPr bwMode="auto">
              <a:xfrm>
                <a:off x="816" y="12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107" name="Text Box 68"/>
              <p:cNvSpPr txBox="1">
                <a:spLocks noChangeArrowheads="1"/>
              </p:cNvSpPr>
              <p:nvPr/>
            </p:nvSpPr>
            <p:spPr bwMode="auto">
              <a:xfrm>
                <a:off x="253" y="1248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108" name="Text Box 69"/>
              <p:cNvSpPr txBox="1">
                <a:spLocks noChangeArrowheads="1"/>
              </p:cNvSpPr>
              <p:nvPr/>
            </p:nvSpPr>
            <p:spPr bwMode="auto">
              <a:xfrm>
                <a:off x="156" y="1488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109" name="Text Box 70"/>
              <p:cNvSpPr txBox="1">
                <a:spLocks noChangeArrowheads="1"/>
              </p:cNvSpPr>
              <p:nvPr/>
            </p:nvSpPr>
            <p:spPr bwMode="auto">
              <a:xfrm>
                <a:off x="3120" y="1296"/>
                <a:ext cx="24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grpSp>
            <p:nvGrpSpPr>
              <p:cNvPr id="5" name="Group 71"/>
              <p:cNvGrpSpPr>
                <a:grpSpLocks/>
              </p:cNvGrpSpPr>
              <p:nvPr/>
            </p:nvGrpSpPr>
            <p:grpSpPr bwMode="auto">
              <a:xfrm>
                <a:off x="2880" y="1248"/>
                <a:ext cx="2544" cy="528"/>
                <a:chOff x="2880" y="2592"/>
                <a:chExt cx="2544" cy="528"/>
              </a:xfrm>
            </p:grpSpPr>
            <p:sp>
              <p:nvSpPr>
                <p:cNvPr id="43146" name="AutoShape 72"/>
                <p:cNvSpPr>
                  <a:spLocks noChangeArrowheads="1"/>
                </p:cNvSpPr>
                <p:nvPr/>
              </p:nvSpPr>
              <p:spPr bwMode="auto">
                <a:xfrm>
                  <a:off x="2880" y="2592"/>
                  <a:ext cx="2544" cy="528"/>
                </a:xfrm>
                <a:prstGeom prst="flowChartTerminator">
                  <a:avLst/>
                </a:prstGeom>
                <a:solidFill>
                  <a:srgbClr val="C0C0C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147" name="Freeform 73"/>
                <p:cNvSpPr>
                  <a:spLocks/>
                </p:cNvSpPr>
                <p:nvPr/>
              </p:nvSpPr>
              <p:spPr bwMode="auto">
                <a:xfrm>
                  <a:off x="3120" y="2928"/>
                  <a:ext cx="2160" cy="144"/>
                </a:xfrm>
                <a:custGeom>
                  <a:avLst/>
                  <a:gdLst>
                    <a:gd name="T0" fmla="*/ 0 w 2160"/>
                    <a:gd name="T1" fmla="*/ 96 h 144"/>
                    <a:gd name="T2" fmla="*/ 144 w 2160"/>
                    <a:gd name="T3" fmla="*/ 144 h 144"/>
                    <a:gd name="T4" fmla="*/ 1920 w 2160"/>
                    <a:gd name="T5" fmla="*/ 144 h 144"/>
                    <a:gd name="T6" fmla="*/ 2064 w 2160"/>
                    <a:gd name="T7" fmla="*/ 96 h 144"/>
                    <a:gd name="T8" fmla="*/ 2160 w 2160"/>
                    <a:gd name="T9" fmla="*/ 0 h 144"/>
                    <a:gd name="T10" fmla="*/ 2064 w 2160"/>
                    <a:gd name="T11" fmla="*/ 48 h 144"/>
                    <a:gd name="T12" fmla="*/ 1920 w 2160"/>
                    <a:gd name="T13" fmla="*/ 144 h 144"/>
                    <a:gd name="T14" fmla="*/ 1200 w 2160"/>
                    <a:gd name="T15" fmla="*/ 96 h 144"/>
                    <a:gd name="T16" fmla="*/ 144 w 2160"/>
                    <a:gd name="T17" fmla="*/ 96 h 144"/>
                    <a:gd name="T18" fmla="*/ 0 w 2160"/>
                    <a:gd name="T19" fmla="*/ 96 h 14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160"/>
                    <a:gd name="T31" fmla="*/ 0 h 144"/>
                    <a:gd name="T32" fmla="*/ 2160 w 2160"/>
                    <a:gd name="T33" fmla="*/ 144 h 14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160" h="144">
                      <a:moveTo>
                        <a:pt x="0" y="96"/>
                      </a:moveTo>
                      <a:lnTo>
                        <a:pt x="144" y="144"/>
                      </a:lnTo>
                      <a:lnTo>
                        <a:pt x="1920" y="144"/>
                      </a:lnTo>
                      <a:lnTo>
                        <a:pt x="2064" y="96"/>
                      </a:lnTo>
                      <a:lnTo>
                        <a:pt x="2160" y="0"/>
                      </a:lnTo>
                      <a:lnTo>
                        <a:pt x="2064" y="48"/>
                      </a:lnTo>
                      <a:lnTo>
                        <a:pt x="1920" y="144"/>
                      </a:lnTo>
                      <a:lnTo>
                        <a:pt x="1200" y="96"/>
                      </a:lnTo>
                      <a:lnTo>
                        <a:pt x="144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3111" name="Text Box 74"/>
              <p:cNvSpPr txBox="1">
                <a:spLocks noChangeArrowheads="1"/>
              </p:cNvSpPr>
              <p:nvPr/>
            </p:nvSpPr>
            <p:spPr bwMode="auto">
              <a:xfrm>
                <a:off x="3216" y="1392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12" name="Text Box 75"/>
              <p:cNvSpPr txBox="1">
                <a:spLocks noChangeArrowheads="1"/>
              </p:cNvSpPr>
              <p:nvPr/>
            </p:nvSpPr>
            <p:spPr bwMode="auto">
              <a:xfrm>
                <a:off x="3169" y="1536"/>
                <a:ext cx="24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13" name="Text Box 76"/>
              <p:cNvSpPr txBox="1">
                <a:spLocks noChangeArrowheads="1"/>
              </p:cNvSpPr>
              <p:nvPr/>
            </p:nvSpPr>
            <p:spPr bwMode="auto">
              <a:xfrm>
                <a:off x="3552" y="129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14" name="Text Box 77"/>
              <p:cNvSpPr txBox="1">
                <a:spLocks noChangeArrowheads="1"/>
              </p:cNvSpPr>
              <p:nvPr/>
            </p:nvSpPr>
            <p:spPr bwMode="auto">
              <a:xfrm>
                <a:off x="3648" y="1392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15" name="Text Box 78"/>
              <p:cNvSpPr txBox="1">
                <a:spLocks noChangeArrowheads="1"/>
              </p:cNvSpPr>
              <p:nvPr/>
            </p:nvSpPr>
            <p:spPr bwMode="auto">
              <a:xfrm>
                <a:off x="3600" y="153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16" name="Text Box 79"/>
              <p:cNvSpPr txBox="1">
                <a:spLocks noChangeArrowheads="1"/>
              </p:cNvSpPr>
              <p:nvPr/>
            </p:nvSpPr>
            <p:spPr bwMode="auto">
              <a:xfrm>
                <a:off x="3456" y="1488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17" name="Text Box 80"/>
              <p:cNvSpPr txBox="1">
                <a:spLocks noChangeArrowheads="1"/>
              </p:cNvSpPr>
              <p:nvPr/>
            </p:nvSpPr>
            <p:spPr bwMode="auto">
              <a:xfrm>
                <a:off x="3936" y="129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18" name="Text Box 81"/>
              <p:cNvSpPr txBox="1">
                <a:spLocks noChangeArrowheads="1"/>
              </p:cNvSpPr>
              <p:nvPr/>
            </p:nvSpPr>
            <p:spPr bwMode="auto">
              <a:xfrm>
                <a:off x="4032" y="1392"/>
                <a:ext cx="24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19" name="Text Box 82"/>
              <p:cNvSpPr txBox="1">
                <a:spLocks noChangeArrowheads="1"/>
              </p:cNvSpPr>
              <p:nvPr/>
            </p:nvSpPr>
            <p:spPr bwMode="auto">
              <a:xfrm>
                <a:off x="3984" y="1536"/>
                <a:ext cx="24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20" name="Text Box 83"/>
              <p:cNvSpPr txBox="1">
                <a:spLocks noChangeArrowheads="1"/>
              </p:cNvSpPr>
              <p:nvPr/>
            </p:nvSpPr>
            <p:spPr bwMode="auto">
              <a:xfrm>
                <a:off x="3840" y="1488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21" name="Text Box 84"/>
              <p:cNvSpPr txBox="1">
                <a:spLocks noChangeArrowheads="1"/>
              </p:cNvSpPr>
              <p:nvPr/>
            </p:nvSpPr>
            <p:spPr bwMode="auto">
              <a:xfrm>
                <a:off x="4380" y="129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22" name="Text Box 85"/>
              <p:cNvSpPr txBox="1">
                <a:spLocks noChangeArrowheads="1"/>
              </p:cNvSpPr>
              <p:nvPr/>
            </p:nvSpPr>
            <p:spPr bwMode="auto">
              <a:xfrm>
                <a:off x="4476" y="1392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23" name="Text Box 86"/>
              <p:cNvSpPr txBox="1">
                <a:spLocks noChangeArrowheads="1"/>
              </p:cNvSpPr>
              <p:nvPr/>
            </p:nvSpPr>
            <p:spPr bwMode="auto">
              <a:xfrm>
                <a:off x="4428" y="153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24" name="Text Box 87"/>
              <p:cNvSpPr txBox="1">
                <a:spLocks noChangeArrowheads="1"/>
              </p:cNvSpPr>
              <p:nvPr/>
            </p:nvSpPr>
            <p:spPr bwMode="auto">
              <a:xfrm>
                <a:off x="4284" y="1488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25" name="Text Box 88"/>
              <p:cNvSpPr txBox="1">
                <a:spLocks noChangeArrowheads="1"/>
              </p:cNvSpPr>
              <p:nvPr/>
            </p:nvSpPr>
            <p:spPr bwMode="auto">
              <a:xfrm>
                <a:off x="4812" y="129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26" name="Text Box 89"/>
              <p:cNvSpPr txBox="1">
                <a:spLocks noChangeArrowheads="1"/>
              </p:cNvSpPr>
              <p:nvPr/>
            </p:nvSpPr>
            <p:spPr bwMode="auto">
              <a:xfrm>
                <a:off x="4908" y="1392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27" name="Text Box 90"/>
              <p:cNvSpPr txBox="1">
                <a:spLocks noChangeArrowheads="1"/>
              </p:cNvSpPr>
              <p:nvPr/>
            </p:nvSpPr>
            <p:spPr bwMode="auto">
              <a:xfrm>
                <a:off x="4860" y="153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28" name="Text Box 91"/>
              <p:cNvSpPr txBox="1">
                <a:spLocks noChangeArrowheads="1"/>
              </p:cNvSpPr>
              <p:nvPr/>
            </p:nvSpPr>
            <p:spPr bwMode="auto">
              <a:xfrm>
                <a:off x="4716" y="1489"/>
                <a:ext cx="24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129" name="Text Box 92"/>
              <p:cNvSpPr txBox="1">
                <a:spLocks noChangeArrowheads="1"/>
              </p:cNvSpPr>
              <p:nvPr/>
            </p:nvSpPr>
            <p:spPr bwMode="auto">
              <a:xfrm>
                <a:off x="4993" y="1344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30" name="Text Box 93"/>
              <p:cNvSpPr txBox="1">
                <a:spLocks noChangeArrowheads="1"/>
              </p:cNvSpPr>
              <p:nvPr/>
            </p:nvSpPr>
            <p:spPr bwMode="auto">
              <a:xfrm>
                <a:off x="5088" y="1440"/>
                <a:ext cx="192" cy="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31" name="Text Box 94"/>
              <p:cNvSpPr txBox="1">
                <a:spLocks noChangeArrowheads="1"/>
              </p:cNvSpPr>
              <p:nvPr/>
            </p:nvSpPr>
            <p:spPr bwMode="auto">
              <a:xfrm>
                <a:off x="4896" y="1248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32" name="Text Box 95"/>
              <p:cNvSpPr txBox="1">
                <a:spLocks noChangeArrowheads="1"/>
              </p:cNvSpPr>
              <p:nvPr/>
            </p:nvSpPr>
            <p:spPr bwMode="auto">
              <a:xfrm>
                <a:off x="4800" y="1489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33" name="Text Box 96"/>
              <p:cNvSpPr txBox="1">
                <a:spLocks noChangeArrowheads="1"/>
              </p:cNvSpPr>
              <p:nvPr/>
            </p:nvSpPr>
            <p:spPr bwMode="auto">
              <a:xfrm>
                <a:off x="5184" y="12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34" name="Text Box 97"/>
              <p:cNvSpPr txBox="1">
                <a:spLocks noChangeArrowheads="1"/>
              </p:cNvSpPr>
              <p:nvPr/>
            </p:nvSpPr>
            <p:spPr bwMode="auto">
              <a:xfrm>
                <a:off x="4560" y="134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35" name="Text Box 98"/>
              <p:cNvSpPr txBox="1">
                <a:spLocks noChangeArrowheads="1"/>
              </p:cNvSpPr>
              <p:nvPr/>
            </p:nvSpPr>
            <p:spPr bwMode="auto">
              <a:xfrm>
                <a:off x="4656" y="1440"/>
                <a:ext cx="192" cy="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36" name="Text Box 99"/>
              <p:cNvSpPr txBox="1">
                <a:spLocks noChangeArrowheads="1"/>
              </p:cNvSpPr>
              <p:nvPr/>
            </p:nvSpPr>
            <p:spPr bwMode="auto">
              <a:xfrm>
                <a:off x="4752" y="12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37" name="Text Box 100"/>
              <p:cNvSpPr txBox="1">
                <a:spLocks noChangeArrowheads="1"/>
              </p:cNvSpPr>
              <p:nvPr/>
            </p:nvSpPr>
            <p:spPr bwMode="auto">
              <a:xfrm>
                <a:off x="4800" y="1200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38" name="Text Box 101"/>
              <p:cNvSpPr txBox="1">
                <a:spLocks noChangeArrowheads="1"/>
              </p:cNvSpPr>
              <p:nvPr/>
            </p:nvSpPr>
            <p:spPr bwMode="auto">
              <a:xfrm>
                <a:off x="4993" y="1489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39" name="Text Box 102"/>
              <p:cNvSpPr txBox="1">
                <a:spLocks noChangeArrowheads="1"/>
              </p:cNvSpPr>
              <p:nvPr/>
            </p:nvSpPr>
            <p:spPr bwMode="auto">
              <a:xfrm>
                <a:off x="3792" y="124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40" name="Text Box 103"/>
              <p:cNvSpPr txBox="1">
                <a:spLocks noChangeArrowheads="1"/>
              </p:cNvSpPr>
              <p:nvPr/>
            </p:nvSpPr>
            <p:spPr bwMode="auto">
              <a:xfrm>
                <a:off x="3792" y="139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41" name="Text Box 104"/>
              <p:cNvSpPr txBox="1">
                <a:spLocks noChangeArrowheads="1"/>
              </p:cNvSpPr>
              <p:nvPr/>
            </p:nvSpPr>
            <p:spPr bwMode="auto">
              <a:xfrm>
                <a:off x="5088" y="134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42" name="Text Box 105"/>
              <p:cNvSpPr txBox="1">
                <a:spLocks noChangeArrowheads="1"/>
              </p:cNvSpPr>
              <p:nvPr/>
            </p:nvSpPr>
            <p:spPr bwMode="auto">
              <a:xfrm>
                <a:off x="4416" y="115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43" name="Text Box 106"/>
              <p:cNvSpPr txBox="1">
                <a:spLocks noChangeArrowheads="1"/>
              </p:cNvSpPr>
              <p:nvPr/>
            </p:nvSpPr>
            <p:spPr bwMode="auto">
              <a:xfrm>
                <a:off x="5088" y="1200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44" name="Text Box 107"/>
              <p:cNvSpPr txBox="1">
                <a:spLocks noChangeArrowheads="1"/>
              </p:cNvSpPr>
              <p:nvPr/>
            </p:nvSpPr>
            <p:spPr bwMode="auto">
              <a:xfrm>
                <a:off x="3408" y="134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145" name="Text Box 108"/>
              <p:cNvSpPr txBox="1">
                <a:spLocks noChangeArrowheads="1"/>
              </p:cNvSpPr>
              <p:nvPr/>
            </p:nvSpPr>
            <p:spPr bwMode="auto">
              <a:xfrm>
                <a:off x="3264" y="1200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</p:grpSp>
        <p:grpSp>
          <p:nvGrpSpPr>
            <p:cNvPr id="6" name="Group 109"/>
            <p:cNvGrpSpPr>
              <a:grpSpLocks/>
            </p:cNvGrpSpPr>
            <p:nvPr/>
          </p:nvGrpSpPr>
          <p:grpSpPr bwMode="auto">
            <a:xfrm>
              <a:off x="336" y="2208"/>
              <a:ext cx="5088" cy="657"/>
              <a:chOff x="336" y="2208"/>
              <a:chExt cx="5088" cy="657"/>
            </a:xfrm>
          </p:grpSpPr>
          <p:sp>
            <p:nvSpPr>
              <p:cNvPr id="43047" name="AutoShape 110"/>
              <p:cNvSpPr>
                <a:spLocks noChangeArrowheads="1"/>
              </p:cNvSpPr>
              <p:nvPr/>
            </p:nvSpPr>
            <p:spPr bwMode="auto">
              <a:xfrm>
                <a:off x="336" y="2256"/>
                <a:ext cx="2544" cy="528"/>
              </a:xfrm>
              <a:prstGeom prst="flowChartTerminator">
                <a:avLst/>
              </a:prstGeom>
              <a:solidFill>
                <a:srgbClr val="3333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48" name="Text Box 111"/>
              <p:cNvSpPr txBox="1">
                <a:spLocks noChangeArrowheads="1"/>
              </p:cNvSpPr>
              <p:nvPr/>
            </p:nvSpPr>
            <p:spPr bwMode="auto">
              <a:xfrm>
                <a:off x="2592" y="2400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49" name="Text Box 112"/>
              <p:cNvSpPr txBox="1">
                <a:spLocks noChangeArrowheads="1"/>
              </p:cNvSpPr>
              <p:nvPr/>
            </p:nvSpPr>
            <p:spPr bwMode="auto">
              <a:xfrm>
                <a:off x="2304" y="2256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50" name="Text Box 113"/>
              <p:cNvSpPr txBox="1">
                <a:spLocks noChangeArrowheads="1"/>
              </p:cNvSpPr>
              <p:nvPr/>
            </p:nvSpPr>
            <p:spPr bwMode="auto">
              <a:xfrm>
                <a:off x="2256" y="2496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51" name="Text Box 114"/>
              <p:cNvSpPr txBox="1">
                <a:spLocks noChangeArrowheads="1"/>
              </p:cNvSpPr>
              <p:nvPr/>
            </p:nvSpPr>
            <p:spPr bwMode="auto">
              <a:xfrm>
                <a:off x="1296" y="24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52" name="Text Box 115"/>
              <p:cNvSpPr txBox="1">
                <a:spLocks noChangeArrowheads="1"/>
              </p:cNvSpPr>
              <p:nvPr/>
            </p:nvSpPr>
            <p:spPr bwMode="auto">
              <a:xfrm>
                <a:off x="2016" y="235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53" name="Text Box 116"/>
              <p:cNvSpPr txBox="1">
                <a:spLocks noChangeArrowheads="1"/>
              </p:cNvSpPr>
              <p:nvPr/>
            </p:nvSpPr>
            <p:spPr bwMode="auto">
              <a:xfrm>
                <a:off x="1824" y="24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54" name="Text Box 117"/>
              <p:cNvSpPr txBox="1">
                <a:spLocks noChangeArrowheads="1"/>
              </p:cNvSpPr>
              <p:nvPr/>
            </p:nvSpPr>
            <p:spPr bwMode="auto">
              <a:xfrm>
                <a:off x="769" y="2256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55" name="Text Box 118"/>
              <p:cNvSpPr txBox="1">
                <a:spLocks noChangeArrowheads="1"/>
              </p:cNvSpPr>
              <p:nvPr/>
            </p:nvSpPr>
            <p:spPr bwMode="auto">
              <a:xfrm>
                <a:off x="1152" y="230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56" name="Text Box 119"/>
              <p:cNvSpPr txBox="1">
                <a:spLocks noChangeArrowheads="1"/>
              </p:cNvSpPr>
              <p:nvPr/>
            </p:nvSpPr>
            <p:spPr bwMode="auto">
              <a:xfrm>
                <a:off x="492" y="2496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</a:rPr>
                  <a:t>-</a:t>
                </a:r>
              </a:p>
            </p:txBody>
          </p:sp>
          <p:sp>
            <p:nvSpPr>
              <p:cNvPr id="43057" name="Text Box 120"/>
              <p:cNvSpPr txBox="1">
                <a:spLocks noChangeArrowheads="1"/>
              </p:cNvSpPr>
              <p:nvPr/>
            </p:nvSpPr>
            <p:spPr bwMode="auto">
              <a:xfrm>
                <a:off x="3120" y="2304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grpSp>
            <p:nvGrpSpPr>
              <p:cNvPr id="7" name="Group 121"/>
              <p:cNvGrpSpPr>
                <a:grpSpLocks/>
              </p:cNvGrpSpPr>
              <p:nvPr/>
            </p:nvGrpSpPr>
            <p:grpSpPr bwMode="auto">
              <a:xfrm>
                <a:off x="2880" y="2256"/>
                <a:ext cx="2544" cy="528"/>
                <a:chOff x="2880" y="2592"/>
                <a:chExt cx="2544" cy="528"/>
              </a:xfrm>
            </p:grpSpPr>
            <p:sp>
              <p:nvSpPr>
                <p:cNvPr id="43084" name="AutoShape 122"/>
                <p:cNvSpPr>
                  <a:spLocks noChangeArrowheads="1"/>
                </p:cNvSpPr>
                <p:nvPr/>
              </p:nvSpPr>
              <p:spPr bwMode="auto">
                <a:xfrm>
                  <a:off x="2880" y="2592"/>
                  <a:ext cx="2544" cy="528"/>
                </a:xfrm>
                <a:prstGeom prst="flowChartTerminator">
                  <a:avLst/>
                </a:prstGeom>
                <a:solidFill>
                  <a:srgbClr val="C0C0C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085" name="Freeform 123"/>
                <p:cNvSpPr>
                  <a:spLocks/>
                </p:cNvSpPr>
                <p:nvPr/>
              </p:nvSpPr>
              <p:spPr bwMode="auto">
                <a:xfrm>
                  <a:off x="3120" y="2928"/>
                  <a:ext cx="2160" cy="144"/>
                </a:xfrm>
                <a:custGeom>
                  <a:avLst/>
                  <a:gdLst>
                    <a:gd name="T0" fmla="*/ 0 w 2160"/>
                    <a:gd name="T1" fmla="*/ 96 h 144"/>
                    <a:gd name="T2" fmla="*/ 144 w 2160"/>
                    <a:gd name="T3" fmla="*/ 144 h 144"/>
                    <a:gd name="T4" fmla="*/ 1920 w 2160"/>
                    <a:gd name="T5" fmla="*/ 144 h 144"/>
                    <a:gd name="T6" fmla="*/ 2064 w 2160"/>
                    <a:gd name="T7" fmla="*/ 96 h 144"/>
                    <a:gd name="T8" fmla="*/ 2160 w 2160"/>
                    <a:gd name="T9" fmla="*/ 0 h 144"/>
                    <a:gd name="T10" fmla="*/ 2064 w 2160"/>
                    <a:gd name="T11" fmla="*/ 48 h 144"/>
                    <a:gd name="T12" fmla="*/ 1920 w 2160"/>
                    <a:gd name="T13" fmla="*/ 144 h 144"/>
                    <a:gd name="T14" fmla="*/ 1200 w 2160"/>
                    <a:gd name="T15" fmla="*/ 96 h 144"/>
                    <a:gd name="T16" fmla="*/ 144 w 2160"/>
                    <a:gd name="T17" fmla="*/ 96 h 144"/>
                    <a:gd name="T18" fmla="*/ 0 w 2160"/>
                    <a:gd name="T19" fmla="*/ 96 h 14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160"/>
                    <a:gd name="T31" fmla="*/ 0 h 144"/>
                    <a:gd name="T32" fmla="*/ 2160 w 2160"/>
                    <a:gd name="T33" fmla="*/ 144 h 14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160" h="144">
                      <a:moveTo>
                        <a:pt x="0" y="96"/>
                      </a:moveTo>
                      <a:lnTo>
                        <a:pt x="144" y="144"/>
                      </a:lnTo>
                      <a:lnTo>
                        <a:pt x="1920" y="144"/>
                      </a:lnTo>
                      <a:lnTo>
                        <a:pt x="2064" y="96"/>
                      </a:lnTo>
                      <a:lnTo>
                        <a:pt x="2160" y="0"/>
                      </a:lnTo>
                      <a:lnTo>
                        <a:pt x="2064" y="48"/>
                      </a:lnTo>
                      <a:lnTo>
                        <a:pt x="1920" y="144"/>
                      </a:lnTo>
                      <a:lnTo>
                        <a:pt x="1200" y="96"/>
                      </a:lnTo>
                      <a:lnTo>
                        <a:pt x="144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3059" name="Text Box 124"/>
              <p:cNvSpPr txBox="1">
                <a:spLocks noChangeArrowheads="1"/>
              </p:cNvSpPr>
              <p:nvPr/>
            </p:nvSpPr>
            <p:spPr bwMode="auto">
              <a:xfrm>
                <a:off x="4380" y="2304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60" name="Text Box 125"/>
              <p:cNvSpPr txBox="1">
                <a:spLocks noChangeArrowheads="1"/>
              </p:cNvSpPr>
              <p:nvPr/>
            </p:nvSpPr>
            <p:spPr bwMode="auto">
              <a:xfrm>
                <a:off x="4476" y="2400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61" name="Text Box 126"/>
              <p:cNvSpPr txBox="1">
                <a:spLocks noChangeArrowheads="1"/>
              </p:cNvSpPr>
              <p:nvPr/>
            </p:nvSpPr>
            <p:spPr bwMode="auto">
              <a:xfrm>
                <a:off x="4428" y="2544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62" name="Text Box 127"/>
              <p:cNvSpPr txBox="1">
                <a:spLocks noChangeArrowheads="1"/>
              </p:cNvSpPr>
              <p:nvPr/>
            </p:nvSpPr>
            <p:spPr bwMode="auto">
              <a:xfrm>
                <a:off x="4284" y="2496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63" name="Text Box 128"/>
              <p:cNvSpPr txBox="1">
                <a:spLocks noChangeArrowheads="1"/>
              </p:cNvSpPr>
              <p:nvPr/>
            </p:nvSpPr>
            <p:spPr bwMode="auto">
              <a:xfrm>
                <a:off x="4813" y="2304"/>
                <a:ext cx="24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64" name="Text Box 129"/>
              <p:cNvSpPr txBox="1">
                <a:spLocks noChangeArrowheads="1"/>
              </p:cNvSpPr>
              <p:nvPr/>
            </p:nvSpPr>
            <p:spPr bwMode="auto">
              <a:xfrm>
                <a:off x="4908" y="2400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65" name="Text Box 130"/>
              <p:cNvSpPr txBox="1">
                <a:spLocks noChangeArrowheads="1"/>
              </p:cNvSpPr>
              <p:nvPr/>
            </p:nvSpPr>
            <p:spPr bwMode="auto">
              <a:xfrm>
                <a:off x="4860" y="2544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66" name="Text Box 131"/>
              <p:cNvSpPr txBox="1">
                <a:spLocks noChangeArrowheads="1"/>
              </p:cNvSpPr>
              <p:nvPr/>
            </p:nvSpPr>
            <p:spPr bwMode="auto">
              <a:xfrm>
                <a:off x="4716" y="2496"/>
                <a:ext cx="24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67" name="Text Box 132"/>
              <p:cNvSpPr txBox="1">
                <a:spLocks noChangeArrowheads="1"/>
              </p:cNvSpPr>
              <p:nvPr/>
            </p:nvSpPr>
            <p:spPr bwMode="auto">
              <a:xfrm>
                <a:off x="4991" y="235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68" name="Text Box 133"/>
              <p:cNvSpPr txBox="1">
                <a:spLocks noChangeArrowheads="1"/>
              </p:cNvSpPr>
              <p:nvPr/>
            </p:nvSpPr>
            <p:spPr bwMode="auto">
              <a:xfrm>
                <a:off x="5088" y="244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69" name="Text Box 134"/>
              <p:cNvSpPr txBox="1">
                <a:spLocks noChangeArrowheads="1"/>
              </p:cNvSpPr>
              <p:nvPr/>
            </p:nvSpPr>
            <p:spPr bwMode="auto">
              <a:xfrm>
                <a:off x="4896" y="2256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70" name="Text Box 135"/>
              <p:cNvSpPr txBox="1">
                <a:spLocks noChangeArrowheads="1"/>
              </p:cNvSpPr>
              <p:nvPr/>
            </p:nvSpPr>
            <p:spPr bwMode="auto">
              <a:xfrm>
                <a:off x="4800" y="2496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71" name="Text Box 136"/>
              <p:cNvSpPr txBox="1">
                <a:spLocks noChangeArrowheads="1"/>
              </p:cNvSpPr>
              <p:nvPr/>
            </p:nvSpPr>
            <p:spPr bwMode="auto">
              <a:xfrm>
                <a:off x="5184" y="230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72" name="Text Box 137"/>
              <p:cNvSpPr txBox="1">
                <a:spLocks noChangeArrowheads="1"/>
              </p:cNvSpPr>
              <p:nvPr/>
            </p:nvSpPr>
            <p:spPr bwMode="auto">
              <a:xfrm>
                <a:off x="4752" y="230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73" name="Text Box 138"/>
              <p:cNvSpPr txBox="1">
                <a:spLocks noChangeArrowheads="1"/>
              </p:cNvSpPr>
              <p:nvPr/>
            </p:nvSpPr>
            <p:spPr bwMode="auto">
              <a:xfrm>
                <a:off x="4800" y="2208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74" name="Text Box 139"/>
              <p:cNvSpPr txBox="1">
                <a:spLocks noChangeArrowheads="1"/>
              </p:cNvSpPr>
              <p:nvPr/>
            </p:nvSpPr>
            <p:spPr bwMode="auto">
              <a:xfrm>
                <a:off x="4991" y="24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75" name="Text Box 140"/>
              <p:cNvSpPr txBox="1">
                <a:spLocks noChangeArrowheads="1"/>
              </p:cNvSpPr>
              <p:nvPr/>
            </p:nvSpPr>
            <p:spPr bwMode="auto">
              <a:xfrm>
                <a:off x="4704" y="220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76" name="Text Box 141"/>
              <p:cNvSpPr txBox="1">
                <a:spLocks noChangeArrowheads="1"/>
              </p:cNvSpPr>
              <p:nvPr/>
            </p:nvSpPr>
            <p:spPr bwMode="auto">
              <a:xfrm>
                <a:off x="4608" y="24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77" name="Text Box 142"/>
              <p:cNvSpPr txBox="1">
                <a:spLocks noChangeArrowheads="1"/>
              </p:cNvSpPr>
              <p:nvPr/>
            </p:nvSpPr>
            <p:spPr bwMode="auto">
              <a:xfrm>
                <a:off x="5088" y="235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78" name="Text Box 143"/>
              <p:cNvSpPr txBox="1">
                <a:spLocks noChangeArrowheads="1"/>
              </p:cNvSpPr>
              <p:nvPr/>
            </p:nvSpPr>
            <p:spPr bwMode="auto">
              <a:xfrm>
                <a:off x="5088" y="220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79" name="Text Box 144"/>
              <p:cNvSpPr txBox="1">
                <a:spLocks noChangeArrowheads="1"/>
              </p:cNvSpPr>
              <p:nvPr/>
            </p:nvSpPr>
            <p:spPr bwMode="auto">
              <a:xfrm>
                <a:off x="4560" y="225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80" name="Text Box 145"/>
              <p:cNvSpPr txBox="1">
                <a:spLocks noChangeArrowheads="1"/>
              </p:cNvSpPr>
              <p:nvPr/>
            </p:nvSpPr>
            <p:spPr bwMode="auto">
              <a:xfrm>
                <a:off x="4224" y="220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81" name="Text Box 146"/>
              <p:cNvSpPr txBox="1">
                <a:spLocks noChangeArrowheads="1"/>
              </p:cNvSpPr>
              <p:nvPr/>
            </p:nvSpPr>
            <p:spPr bwMode="auto">
              <a:xfrm>
                <a:off x="3360" y="235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82" name="Text Box 147"/>
              <p:cNvSpPr txBox="1">
                <a:spLocks noChangeArrowheads="1"/>
              </p:cNvSpPr>
              <p:nvPr/>
            </p:nvSpPr>
            <p:spPr bwMode="auto">
              <a:xfrm>
                <a:off x="3744" y="225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83" name="Text Box 148"/>
              <p:cNvSpPr txBox="1">
                <a:spLocks noChangeArrowheads="1"/>
              </p:cNvSpPr>
              <p:nvPr/>
            </p:nvSpPr>
            <p:spPr bwMode="auto">
              <a:xfrm>
                <a:off x="3792" y="2400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</p:grpSp>
        <p:grpSp>
          <p:nvGrpSpPr>
            <p:cNvPr id="8" name="Group 149"/>
            <p:cNvGrpSpPr>
              <a:grpSpLocks/>
            </p:cNvGrpSpPr>
            <p:nvPr/>
          </p:nvGrpSpPr>
          <p:grpSpPr bwMode="auto">
            <a:xfrm>
              <a:off x="2880" y="3408"/>
              <a:ext cx="2544" cy="609"/>
              <a:chOff x="2880" y="3408"/>
              <a:chExt cx="2544" cy="609"/>
            </a:xfrm>
          </p:grpSpPr>
          <p:grpSp>
            <p:nvGrpSpPr>
              <p:cNvPr id="9" name="Group 150"/>
              <p:cNvGrpSpPr>
                <a:grpSpLocks/>
              </p:cNvGrpSpPr>
              <p:nvPr/>
            </p:nvGrpSpPr>
            <p:grpSpPr bwMode="auto">
              <a:xfrm>
                <a:off x="2880" y="3408"/>
                <a:ext cx="2544" cy="528"/>
                <a:chOff x="2880" y="2592"/>
                <a:chExt cx="2544" cy="528"/>
              </a:xfrm>
            </p:grpSpPr>
            <p:sp>
              <p:nvSpPr>
                <p:cNvPr id="43045" name="AutoShape 151"/>
                <p:cNvSpPr>
                  <a:spLocks noChangeArrowheads="1"/>
                </p:cNvSpPr>
                <p:nvPr/>
              </p:nvSpPr>
              <p:spPr bwMode="auto">
                <a:xfrm>
                  <a:off x="2880" y="2592"/>
                  <a:ext cx="2544" cy="528"/>
                </a:xfrm>
                <a:prstGeom prst="flowChartTerminator">
                  <a:avLst/>
                </a:prstGeom>
                <a:solidFill>
                  <a:srgbClr val="C0C0C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046" name="Freeform 152"/>
                <p:cNvSpPr>
                  <a:spLocks/>
                </p:cNvSpPr>
                <p:nvPr/>
              </p:nvSpPr>
              <p:spPr bwMode="auto">
                <a:xfrm>
                  <a:off x="3120" y="2928"/>
                  <a:ext cx="2160" cy="144"/>
                </a:xfrm>
                <a:custGeom>
                  <a:avLst/>
                  <a:gdLst>
                    <a:gd name="T0" fmla="*/ 0 w 2160"/>
                    <a:gd name="T1" fmla="*/ 96 h 144"/>
                    <a:gd name="T2" fmla="*/ 144 w 2160"/>
                    <a:gd name="T3" fmla="*/ 144 h 144"/>
                    <a:gd name="T4" fmla="*/ 1920 w 2160"/>
                    <a:gd name="T5" fmla="*/ 144 h 144"/>
                    <a:gd name="T6" fmla="*/ 2064 w 2160"/>
                    <a:gd name="T7" fmla="*/ 96 h 144"/>
                    <a:gd name="T8" fmla="*/ 2160 w 2160"/>
                    <a:gd name="T9" fmla="*/ 0 h 144"/>
                    <a:gd name="T10" fmla="*/ 2064 w 2160"/>
                    <a:gd name="T11" fmla="*/ 48 h 144"/>
                    <a:gd name="T12" fmla="*/ 1920 w 2160"/>
                    <a:gd name="T13" fmla="*/ 144 h 144"/>
                    <a:gd name="T14" fmla="*/ 1200 w 2160"/>
                    <a:gd name="T15" fmla="*/ 96 h 144"/>
                    <a:gd name="T16" fmla="*/ 144 w 2160"/>
                    <a:gd name="T17" fmla="*/ 96 h 144"/>
                    <a:gd name="T18" fmla="*/ 0 w 2160"/>
                    <a:gd name="T19" fmla="*/ 96 h 14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160"/>
                    <a:gd name="T31" fmla="*/ 0 h 144"/>
                    <a:gd name="T32" fmla="*/ 2160 w 2160"/>
                    <a:gd name="T33" fmla="*/ 144 h 144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160" h="144">
                      <a:moveTo>
                        <a:pt x="0" y="96"/>
                      </a:moveTo>
                      <a:lnTo>
                        <a:pt x="144" y="144"/>
                      </a:lnTo>
                      <a:lnTo>
                        <a:pt x="1920" y="144"/>
                      </a:lnTo>
                      <a:lnTo>
                        <a:pt x="2064" y="96"/>
                      </a:lnTo>
                      <a:lnTo>
                        <a:pt x="2160" y="0"/>
                      </a:lnTo>
                      <a:lnTo>
                        <a:pt x="2064" y="48"/>
                      </a:lnTo>
                      <a:lnTo>
                        <a:pt x="1920" y="144"/>
                      </a:lnTo>
                      <a:lnTo>
                        <a:pt x="1200" y="96"/>
                      </a:lnTo>
                      <a:lnTo>
                        <a:pt x="144" y="96"/>
                      </a:lnTo>
                      <a:lnTo>
                        <a:pt x="0" y="9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3016" name="Text Box 153"/>
              <p:cNvSpPr txBox="1">
                <a:spLocks noChangeArrowheads="1"/>
              </p:cNvSpPr>
              <p:nvPr/>
            </p:nvSpPr>
            <p:spPr bwMode="auto">
              <a:xfrm>
                <a:off x="3216" y="3408"/>
                <a:ext cx="24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17" name="Text Box 154"/>
              <p:cNvSpPr txBox="1">
                <a:spLocks noChangeArrowheads="1"/>
              </p:cNvSpPr>
              <p:nvPr/>
            </p:nvSpPr>
            <p:spPr bwMode="auto">
              <a:xfrm>
                <a:off x="3648" y="3408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18" name="Text Box 155"/>
              <p:cNvSpPr txBox="1">
                <a:spLocks noChangeArrowheads="1"/>
              </p:cNvSpPr>
              <p:nvPr/>
            </p:nvSpPr>
            <p:spPr bwMode="auto">
              <a:xfrm>
                <a:off x="3696" y="3648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19" name="Text Box 156"/>
              <p:cNvSpPr txBox="1">
                <a:spLocks noChangeArrowheads="1"/>
              </p:cNvSpPr>
              <p:nvPr/>
            </p:nvSpPr>
            <p:spPr bwMode="auto">
              <a:xfrm>
                <a:off x="4140" y="3504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20" name="Text Box 157"/>
              <p:cNvSpPr txBox="1">
                <a:spLocks noChangeArrowheads="1"/>
              </p:cNvSpPr>
              <p:nvPr/>
            </p:nvSpPr>
            <p:spPr bwMode="auto">
              <a:xfrm>
                <a:off x="4476" y="3408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21" name="Text Box 158"/>
              <p:cNvSpPr txBox="1">
                <a:spLocks noChangeArrowheads="1"/>
              </p:cNvSpPr>
              <p:nvPr/>
            </p:nvSpPr>
            <p:spPr bwMode="auto">
              <a:xfrm>
                <a:off x="4572" y="3504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22" name="Text Box 159"/>
              <p:cNvSpPr txBox="1">
                <a:spLocks noChangeArrowheads="1"/>
              </p:cNvSpPr>
              <p:nvPr/>
            </p:nvSpPr>
            <p:spPr bwMode="auto">
              <a:xfrm>
                <a:off x="4908" y="3408"/>
                <a:ext cx="243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+</a:t>
                </a:r>
              </a:p>
            </p:txBody>
          </p:sp>
          <p:sp>
            <p:nvSpPr>
              <p:cNvPr id="43023" name="Text Box 160"/>
              <p:cNvSpPr txBox="1">
                <a:spLocks noChangeArrowheads="1"/>
              </p:cNvSpPr>
              <p:nvPr/>
            </p:nvSpPr>
            <p:spPr bwMode="auto">
              <a:xfrm>
                <a:off x="4991" y="355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24" name="Text Box 161"/>
              <p:cNvSpPr txBox="1">
                <a:spLocks noChangeArrowheads="1"/>
              </p:cNvSpPr>
              <p:nvPr/>
            </p:nvSpPr>
            <p:spPr bwMode="auto">
              <a:xfrm>
                <a:off x="5088" y="364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25" name="Text Box 162"/>
              <p:cNvSpPr txBox="1">
                <a:spLocks noChangeArrowheads="1"/>
              </p:cNvSpPr>
              <p:nvPr/>
            </p:nvSpPr>
            <p:spPr bwMode="auto">
              <a:xfrm>
                <a:off x="4896" y="3456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26" name="Text Box 163"/>
              <p:cNvSpPr txBox="1">
                <a:spLocks noChangeArrowheads="1"/>
              </p:cNvSpPr>
              <p:nvPr/>
            </p:nvSpPr>
            <p:spPr bwMode="auto">
              <a:xfrm>
                <a:off x="4800" y="3696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27" name="Text Box 164"/>
              <p:cNvSpPr txBox="1">
                <a:spLocks noChangeArrowheads="1"/>
              </p:cNvSpPr>
              <p:nvPr/>
            </p:nvSpPr>
            <p:spPr bwMode="auto">
              <a:xfrm>
                <a:off x="5184" y="350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28" name="Text Box 165"/>
              <p:cNvSpPr txBox="1">
                <a:spLocks noChangeArrowheads="1"/>
              </p:cNvSpPr>
              <p:nvPr/>
            </p:nvSpPr>
            <p:spPr bwMode="auto">
              <a:xfrm>
                <a:off x="4032" y="3552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29" name="Text Box 166"/>
              <p:cNvSpPr txBox="1">
                <a:spLocks noChangeArrowheads="1"/>
              </p:cNvSpPr>
              <p:nvPr/>
            </p:nvSpPr>
            <p:spPr bwMode="auto">
              <a:xfrm>
                <a:off x="4127" y="364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30" name="Text Box 167"/>
              <p:cNvSpPr txBox="1">
                <a:spLocks noChangeArrowheads="1"/>
              </p:cNvSpPr>
              <p:nvPr/>
            </p:nvSpPr>
            <p:spPr bwMode="auto">
              <a:xfrm>
                <a:off x="3936" y="3456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31" name="Text Box 168"/>
              <p:cNvSpPr txBox="1">
                <a:spLocks noChangeArrowheads="1"/>
              </p:cNvSpPr>
              <p:nvPr/>
            </p:nvSpPr>
            <p:spPr bwMode="auto">
              <a:xfrm>
                <a:off x="3840" y="36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32" name="Text Box 169"/>
              <p:cNvSpPr txBox="1">
                <a:spLocks noChangeArrowheads="1"/>
              </p:cNvSpPr>
              <p:nvPr/>
            </p:nvSpPr>
            <p:spPr bwMode="auto">
              <a:xfrm>
                <a:off x="4368" y="355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33" name="Text Box 170"/>
              <p:cNvSpPr txBox="1">
                <a:spLocks noChangeArrowheads="1"/>
              </p:cNvSpPr>
              <p:nvPr/>
            </p:nvSpPr>
            <p:spPr bwMode="auto">
              <a:xfrm>
                <a:off x="4560" y="355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34" name="Text Box 171"/>
              <p:cNvSpPr txBox="1">
                <a:spLocks noChangeArrowheads="1"/>
              </p:cNvSpPr>
              <p:nvPr/>
            </p:nvSpPr>
            <p:spPr bwMode="auto">
              <a:xfrm>
                <a:off x="4656" y="364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35" name="Text Box 172"/>
              <p:cNvSpPr txBox="1">
                <a:spLocks noChangeArrowheads="1"/>
              </p:cNvSpPr>
              <p:nvPr/>
            </p:nvSpPr>
            <p:spPr bwMode="auto">
              <a:xfrm>
                <a:off x="4464" y="345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36" name="Text Box 173"/>
              <p:cNvSpPr txBox="1">
                <a:spLocks noChangeArrowheads="1"/>
              </p:cNvSpPr>
              <p:nvPr/>
            </p:nvSpPr>
            <p:spPr bwMode="auto">
              <a:xfrm>
                <a:off x="4368" y="369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37" name="Text Box 174"/>
              <p:cNvSpPr txBox="1">
                <a:spLocks noChangeArrowheads="1"/>
              </p:cNvSpPr>
              <p:nvPr/>
            </p:nvSpPr>
            <p:spPr bwMode="auto">
              <a:xfrm>
                <a:off x="4752" y="350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38" name="Text Box 175"/>
              <p:cNvSpPr txBox="1">
                <a:spLocks noChangeArrowheads="1"/>
              </p:cNvSpPr>
              <p:nvPr/>
            </p:nvSpPr>
            <p:spPr bwMode="auto">
              <a:xfrm>
                <a:off x="3504" y="3552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39" name="Text Box 176"/>
              <p:cNvSpPr txBox="1">
                <a:spLocks noChangeArrowheads="1"/>
              </p:cNvSpPr>
              <p:nvPr/>
            </p:nvSpPr>
            <p:spPr bwMode="auto">
              <a:xfrm>
                <a:off x="3600" y="3648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40" name="Text Box 177"/>
              <p:cNvSpPr txBox="1">
                <a:spLocks noChangeArrowheads="1"/>
              </p:cNvSpPr>
              <p:nvPr/>
            </p:nvSpPr>
            <p:spPr bwMode="auto">
              <a:xfrm>
                <a:off x="3408" y="345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41" name="Text Box 178"/>
              <p:cNvSpPr txBox="1">
                <a:spLocks noChangeArrowheads="1"/>
              </p:cNvSpPr>
              <p:nvPr/>
            </p:nvSpPr>
            <p:spPr bwMode="auto">
              <a:xfrm>
                <a:off x="3222" y="3600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42" name="Text Box 179"/>
              <p:cNvSpPr txBox="1">
                <a:spLocks noChangeArrowheads="1"/>
              </p:cNvSpPr>
              <p:nvPr/>
            </p:nvSpPr>
            <p:spPr bwMode="auto">
              <a:xfrm>
                <a:off x="3696" y="3504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43" name="Text Box 180"/>
              <p:cNvSpPr txBox="1">
                <a:spLocks noChangeArrowheads="1"/>
              </p:cNvSpPr>
              <p:nvPr/>
            </p:nvSpPr>
            <p:spPr bwMode="auto">
              <a:xfrm>
                <a:off x="3132" y="3456"/>
                <a:ext cx="192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  <p:sp>
            <p:nvSpPr>
              <p:cNvPr id="43044" name="Text Box 181"/>
              <p:cNvSpPr txBox="1">
                <a:spLocks noChangeArrowheads="1"/>
              </p:cNvSpPr>
              <p:nvPr/>
            </p:nvSpPr>
            <p:spPr bwMode="auto">
              <a:xfrm>
                <a:off x="3036" y="3696"/>
                <a:ext cx="191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400"/>
                  <a:t>-</a:t>
                </a:r>
              </a:p>
            </p:txBody>
          </p:sp>
        </p:grp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4" name="Rectangle 4"/>
          <p:cNvSpPr>
            <a:spLocks noGrp="1" noChangeArrowheads="1"/>
          </p:cNvSpPr>
          <p:nvPr>
            <p:ph type="title"/>
          </p:nvPr>
        </p:nvSpPr>
        <p:spPr>
          <a:xfrm>
            <a:off x="933450" y="0"/>
            <a:ext cx="729456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223.19.7 </a:t>
            </a:r>
            <a:r>
              <a:rPr lang="en-US" sz="2800" dirty="0">
                <a:solidFill>
                  <a:schemeClr val="accent2"/>
                </a:solidFill>
              </a:rPr>
              <a:t>Conductors II</a:t>
            </a:r>
          </a:p>
        </p:txBody>
      </p:sp>
      <p:sp>
        <p:nvSpPr>
          <p:cNvPr id="1372163" name="Rectangle 3"/>
          <p:cNvSpPr>
            <a:spLocks noGrp="1" noChangeArrowheads="1"/>
          </p:cNvSpPr>
          <p:nvPr>
            <p:ph idx="1"/>
          </p:nvPr>
        </p:nvSpPr>
        <p:spPr>
          <a:xfrm>
            <a:off x="-259308" y="1144114"/>
            <a:ext cx="5732059" cy="3714490"/>
          </a:xfrm>
          <a:noFill/>
          <a:ln/>
        </p:spPr>
        <p:txBody>
          <a:bodyPr/>
          <a:lstStyle/>
          <a:p>
            <a:pPr marL="401638" indent="-401638">
              <a:lnSpc>
                <a:spcPct val="13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2000" b="1" dirty="0"/>
              <a:t>	Two neutral conductors are connected by a wire and a charged rod is brought near, </a:t>
            </a:r>
            <a:r>
              <a:rPr lang="en-US" sz="2000" b="1" dirty="0">
                <a:solidFill>
                  <a:schemeClr val="tx2"/>
                </a:solidFill>
              </a:rPr>
              <a:t>but</a:t>
            </a:r>
            <a:r>
              <a:rPr lang="en-US" sz="2000" b="1" dirty="0"/>
              <a:t> </a:t>
            </a:r>
            <a:r>
              <a:rPr lang="en-US" sz="2000" b="1" i="1" dirty="0">
                <a:solidFill>
                  <a:schemeClr val="tx2"/>
                </a:solidFill>
              </a:rPr>
              <a:t>does not touch</a:t>
            </a:r>
            <a:r>
              <a:rPr lang="en-US" sz="2000" b="1" dirty="0"/>
              <a:t>.  The wire is taken away, and </a:t>
            </a:r>
            <a:r>
              <a:rPr lang="en-US" sz="2000" b="1" dirty="0">
                <a:solidFill>
                  <a:schemeClr val="tx2"/>
                </a:solidFill>
              </a:rPr>
              <a:t>then the charged rod is removed</a:t>
            </a:r>
            <a:r>
              <a:rPr lang="en-US" sz="2000" b="1" dirty="0"/>
              <a:t>.   What are the charges on the conductors?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870811" y="2604732"/>
            <a:ext cx="2411413" cy="2600325"/>
            <a:chOff x="848" y="2101"/>
            <a:chExt cx="1531" cy="1914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472" y="2101"/>
              <a:ext cx="907" cy="1899"/>
              <a:chOff x="1152" y="1973"/>
              <a:chExt cx="907" cy="1899"/>
            </a:xfrm>
          </p:grpSpPr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1152" y="1973"/>
                <a:ext cx="907" cy="257"/>
                <a:chOff x="1152" y="1973"/>
                <a:chExt cx="907" cy="257"/>
              </a:xfrm>
            </p:grpSpPr>
            <p:sp>
              <p:nvSpPr>
                <p:cNvPr id="1372168" name="Oval 8"/>
                <p:cNvSpPr>
                  <a:spLocks noChangeArrowheads="1"/>
                </p:cNvSpPr>
                <p:nvPr/>
              </p:nvSpPr>
              <p:spPr bwMode="auto">
                <a:xfrm>
                  <a:off x="1152" y="1973"/>
                  <a:ext cx="256" cy="25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2169" name="Oval 9"/>
                <p:cNvSpPr>
                  <a:spLocks noChangeArrowheads="1"/>
                </p:cNvSpPr>
                <p:nvPr/>
              </p:nvSpPr>
              <p:spPr bwMode="auto">
                <a:xfrm>
                  <a:off x="1803" y="1974"/>
                  <a:ext cx="256" cy="2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0"/>
              <p:cNvGrpSpPr>
                <a:grpSpLocks/>
              </p:cNvGrpSpPr>
              <p:nvPr/>
            </p:nvGrpSpPr>
            <p:grpSpPr bwMode="auto">
              <a:xfrm>
                <a:off x="1152" y="2383"/>
                <a:ext cx="907" cy="257"/>
                <a:chOff x="1152" y="1973"/>
                <a:chExt cx="907" cy="257"/>
              </a:xfrm>
            </p:grpSpPr>
            <p:sp>
              <p:nvSpPr>
                <p:cNvPr id="1372171" name="Oval 11"/>
                <p:cNvSpPr>
                  <a:spLocks noChangeArrowheads="1"/>
                </p:cNvSpPr>
                <p:nvPr/>
              </p:nvSpPr>
              <p:spPr bwMode="auto">
                <a:xfrm>
                  <a:off x="1152" y="1973"/>
                  <a:ext cx="256" cy="25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2172" name="Oval 12"/>
                <p:cNvSpPr>
                  <a:spLocks noChangeArrowheads="1"/>
                </p:cNvSpPr>
                <p:nvPr/>
              </p:nvSpPr>
              <p:spPr bwMode="auto">
                <a:xfrm>
                  <a:off x="1803" y="1974"/>
                  <a:ext cx="256" cy="2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13"/>
              <p:cNvGrpSpPr>
                <a:grpSpLocks/>
              </p:cNvGrpSpPr>
              <p:nvPr/>
            </p:nvGrpSpPr>
            <p:grpSpPr bwMode="auto">
              <a:xfrm>
                <a:off x="1152" y="2794"/>
                <a:ext cx="907" cy="257"/>
                <a:chOff x="1152" y="1973"/>
                <a:chExt cx="907" cy="257"/>
              </a:xfrm>
            </p:grpSpPr>
            <p:sp>
              <p:nvSpPr>
                <p:cNvPr id="1372174" name="Oval 14"/>
                <p:cNvSpPr>
                  <a:spLocks noChangeArrowheads="1"/>
                </p:cNvSpPr>
                <p:nvPr/>
              </p:nvSpPr>
              <p:spPr bwMode="auto">
                <a:xfrm>
                  <a:off x="1152" y="1973"/>
                  <a:ext cx="256" cy="25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2175" name="Oval 15"/>
                <p:cNvSpPr>
                  <a:spLocks noChangeArrowheads="1"/>
                </p:cNvSpPr>
                <p:nvPr/>
              </p:nvSpPr>
              <p:spPr bwMode="auto">
                <a:xfrm>
                  <a:off x="1803" y="1974"/>
                  <a:ext cx="256" cy="2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" name="Group 16"/>
              <p:cNvGrpSpPr>
                <a:grpSpLocks/>
              </p:cNvGrpSpPr>
              <p:nvPr/>
            </p:nvGrpSpPr>
            <p:grpSpPr bwMode="auto">
              <a:xfrm>
                <a:off x="1152" y="3204"/>
                <a:ext cx="907" cy="257"/>
                <a:chOff x="1152" y="1973"/>
                <a:chExt cx="907" cy="257"/>
              </a:xfrm>
            </p:grpSpPr>
            <p:sp>
              <p:nvSpPr>
                <p:cNvPr id="1372177" name="Oval 17"/>
                <p:cNvSpPr>
                  <a:spLocks noChangeArrowheads="1"/>
                </p:cNvSpPr>
                <p:nvPr/>
              </p:nvSpPr>
              <p:spPr bwMode="auto">
                <a:xfrm>
                  <a:off x="1152" y="1973"/>
                  <a:ext cx="256" cy="25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2178" name="Oval 18"/>
                <p:cNvSpPr>
                  <a:spLocks noChangeArrowheads="1"/>
                </p:cNvSpPr>
                <p:nvPr/>
              </p:nvSpPr>
              <p:spPr bwMode="auto">
                <a:xfrm>
                  <a:off x="1803" y="1974"/>
                  <a:ext cx="256" cy="2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19"/>
              <p:cNvGrpSpPr>
                <a:grpSpLocks/>
              </p:cNvGrpSpPr>
              <p:nvPr/>
            </p:nvGrpSpPr>
            <p:grpSpPr bwMode="auto">
              <a:xfrm>
                <a:off x="1152" y="3615"/>
                <a:ext cx="907" cy="257"/>
                <a:chOff x="1152" y="1973"/>
                <a:chExt cx="907" cy="257"/>
              </a:xfrm>
            </p:grpSpPr>
            <p:sp>
              <p:nvSpPr>
                <p:cNvPr id="1372180" name="Oval 20"/>
                <p:cNvSpPr>
                  <a:spLocks noChangeArrowheads="1"/>
                </p:cNvSpPr>
                <p:nvPr/>
              </p:nvSpPr>
              <p:spPr bwMode="auto">
                <a:xfrm>
                  <a:off x="1152" y="1973"/>
                  <a:ext cx="256" cy="25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2181" name="Oval 21"/>
                <p:cNvSpPr>
                  <a:spLocks noChangeArrowheads="1"/>
                </p:cNvSpPr>
                <p:nvPr/>
              </p:nvSpPr>
              <p:spPr bwMode="auto">
                <a:xfrm>
                  <a:off x="1803" y="1974"/>
                  <a:ext cx="256" cy="2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72182" name="Text Box 22"/>
            <p:cNvSpPr txBox="1">
              <a:spLocks noChangeArrowheads="1"/>
            </p:cNvSpPr>
            <p:nvPr/>
          </p:nvSpPr>
          <p:spPr bwMode="auto">
            <a:xfrm>
              <a:off x="848" y="2128"/>
              <a:ext cx="1529" cy="1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519113">
                <a:lnSpc>
                  <a:spcPct val="90000"/>
                </a:lnSpc>
              </a:pPr>
              <a:r>
                <a:rPr lang="en-US" sz="2000" b="1">
                  <a:solidFill>
                    <a:schemeClr val="tx2"/>
                  </a:solidFill>
                </a:rPr>
                <a:t>1)		</a:t>
              </a:r>
              <a:r>
                <a:rPr lang="en-US" sz="2000" b="1">
                  <a:solidFill>
                    <a:schemeClr val="bg2"/>
                  </a:solidFill>
                </a:rPr>
                <a:t>0</a:t>
              </a:r>
              <a:r>
                <a:rPr lang="en-US" sz="2000" b="1">
                  <a:solidFill>
                    <a:schemeClr val="tx2"/>
                  </a:solidFill>
                </a:rPr>
                <a:t>		</a:t>
              </a:r>
              <a:r>
                <a:rPr lang="en-US" sz="2000" b="1">
                  <a:solidFill>
                    <a:schemeClr val="bg2"/>
                  </a:solidFill>
                </a:rPr>
                <a:t>0</a:t>
              </a:r>
              <a:endParaRPr lang="en-US" sz="2000" b="1">
                <a:solidFill>
                  <a:schemeClr val="tx2"/>
                </a:solidFill>
              </a:endParaRPr>
            </a:p>
            <a:p>
              <a:pPr defTabSz="519113">
                <a:lnSpc>
                  <a:spcPct val="90000"/>
                </a:lnSpc>
              </a:pPr>
              <a:endParaRPr lang="en-US" sz="2000" b="1">
                <a:solidFill>
                  <a:schemeClr val="tx2"/>
                </a:solidFill>
              </a:endParaRPr>
            </a:p>
            <a:p>
              <a:pPr defTabSz="519113">
                <a:lnSpc>
                  <a:spcPct val="90000"/>
                </a:lnSpc>
              </a:pPr>
              <a:r>
                <a:rPr lang="en-US" sz="2000" b="1">
                  <a:solidFill>
                    <a:schemeClr val="tx2"/>
                  </a:solidFill>
                </a:rPr>
                <a:t>2)		</a:t>
              </a:r>
              <a:r>
                <a:rPr lang="en-US" sz="2000" b="1">
                  <a:solidFill>
                    <a:schemeClr val="bg2"/>
                  </a:solidFill>
                </a:rPr>
                <a:t>+		–</a:t>
              </a:r>
            </a:p>
            <a:p>
              <a:pPr defTabSz="519113">
                <a:lnSpc>
                  <a:spcPct val="90000"/>
                </a:lnSpc>
              </a:pPr>
              <a:endParaRPr lang="en-US" sz="2000" b="1">
                <a:solidFill>
                  <a:schemeClr val="tx2"/>
                </a:solidFill>
              </a:endParaRPr>
            </a:p>
            <a:p>
              <a:pPr defTabSz="519113">
                <a:lnSpc>
                  <a:spcPct val="90000"/>
                </a:lnSpc>
              </a:pPr>
              <a:r>
                <a:rPr lang="en-US" sz="2000" b="1">
                  <a:solidFill>
                    <a:schemeClr val="tx2"/>
                  </a:solidFill>
                </a:rPr>
                <a:t>3)		</a:t>
              </a:r>
              <a:r>
                <a:rPr lang="en-US" sz="2000" b="1">
                  <a:solidFill>
                    <a:schemeClr val="bg2"/>
                  </a:solidFill>
                </a:rPr>
                <a:t>–		+</a:t>
              </a:r>
            </a:p>
            <a:p>
              <a:pPr defTabSz="519113">
                <a:lnSpc>
                  <a:spcPct val="90000"/>
                </a:lnSpc>
              </a:pPr>
              <a:endParaRPr lang="en-US" sz="2000" b="1">
                <a:solidFill>
                  <a:schemeClr val="tx2"/>
                </a:solidFill>
              </a:endParaRPr>
            </a:p>
            <a:p>
              <a:pPr defTabSz="519113">
                <a:lnSpc>
                  <a:spcPct val="90000"/>
                </a:lnSpc>
              </a:pPr>
              <a:r>
                <a:rPr lang="en-US" sz="2000" b="1">
                  <a:solidFill>
                    <a:schemeClr val="tx2"/>
                  </a:solidFill>
                </a:rPr>
                <a:t>4)		</a:t>
              </a:r>
              <a:r>
                <a:rPr lang="en-US" sz="2000" b="1">
                  <a:solidFill>
                    <a:schemeClr val="bg2"/>
                  </a:solidFill>
                </a:rPr>
                <a:t>+		+</a:t>
              </a:r>
            </a:p>
            <a:p>
              <a:pPr defTabSz="519113">
                <a:lnSpc>
                  <a:spcPct val="90000"/>
                </a:lnSpc>
              </a:pPr>
              <a:endParaRPr lang="en-US" sz="2000" b="1">
                <a:solidFill>
                  <a:schemeClr val="tx2"/>
                </a:solidFill>
              </a:endParaRPr>
            </a:p>
            <a:p>
              <a:pPr defTabSz="519113">
                <a:lnSpc>
                  <a:spcPct val="90000"/>
                </a:lnSpc>
              </a:pPr>
              <a:r>
                <a:rPr lang="en-US" sz="2000" b="1">
                  <a:solidFill>
                    <a:schemeClr val="tx2"/>
                  </a:solidFill>
                </a:rPr>
                <a:t>5)		</a:t>
              </a:r>
              <a:r>
                <a:rPr lang="en-US" sz="2000" b="1">
                  <a:solidFill>
                    <a:schemeClr val="bg2"/>
                  </a:solidFill>
                </a:rPr>
                <a:t>–	 	–</a:t>
              </a:r>
              <a:endParaRPr lang="en-US" b="1">
                <a:solidFill>
                  <a:schemeClr val="tx2"/>
                </a:solidFill>
              </a:endParaRPr>
            </a:p>
          </p:txBody>
        </p:sp>
      </p:grpSp>
      <p:grpSp>
        <p:nvGrpSpPr>
          <p:cNvPr id="9" name="Group 24"/>
          <p:cNvGrpSpPr>
            <a:grpSpLocks/>
          </p:cNvGrpSpPr>
          <p:nvPr/>
        </p:nvGrpSpPr>
        <p:grpSpPr bwMode="auto">
          <a:xfrm>
            <a:off x="982829" y="3389313"/>
            <a:ext cx="2349500" cy="774700"/>
            <a:chOff x="3245" y="336"/>
            <a:chExt cx="2064" cy="800"/>
          </a:xfrm>
        </p:grpSpPr>
        <p:sp>
          <p:nvSpPr>
            <p:cNvPr id="1372185" name="Oval 25"/>
            <p:cNvSpPr>
              <a:spLocks noChangeArrowheads="1"/>
            </p:cNvSpPr>
            <p:nvPr/>
          </p:nvSpPr>
          <p:spPr bwMode="auto">
            <a:xfrm>
              <a:off x="3944" y="536"/>
              <a:ext cx="400" cy="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186" name="Oval 26"/>
            <p:cNvSpPr>
              <a:spLocks noChangeArrowheads="1"/>
            </p:cNvSpPr>
            <p:nvPr/>
          </p:nvSpPr>
          <p:spPr bwMode="auto">
            <a:xfrm>
              <a:off x="4713" y="536"/>
              <a:ext cx="400" cy="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187" name="Rectangle 27"/>
            <p:cNvSpPr>
              <a:spLocks noChangeArrowheads="1"/>
            </p:cNvSpPr>
            <p:nvPr/>
          </p:nvSpPr>
          <p:spPr bwMode="auto">
            <a:xfrm>
              <a:off x="3245" y="336"/>
              <a:ext cx="2064" cy="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982829" y="4286250"/>
            <a:ext cx="2349500" cy="774700"/>
            <a:chOff x="3245" y="336"/>
            <a:chExt cx="2064" cy="800"/>
          </a:xfrm>
        </p:grpSpPr>
        <p:sp>
          <p:nvSpPr>
            <p:cNvPr id="1372189" name="Oval 29"/>
            <p:cNvSpPr>
              <a:spLocks noChangeArrowheads="1"/>
            </p:cNvSpPr>
            <p:nvPr/>
          </p:nvSpPr>
          <p:spPr bwMode="auto">
            <a:xfrm>
              <a:off x="3944" y="536"/>
              <a:ext cx="400" cy="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190" name="Oval 30"/>
            <p:cNvSpPr>
              <a:spLocks noChangeArrowheads="1"/>
            </p:cNvSpPr>
            <p:nvPr/>
          </p:nvSpPr>
          <p:spPr bwMode="auto">
            <a:xfrm>
              <a:off x="4713" y="536"/>
              <a:ext cx="400" cy="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191" name="Rectangle 31"/>
            <p:cNvSpPr>
              <a:spLocks noChangeArrowheads="1"/>
            </p:cNvSpPr>
            <p:nvPr/>
          </p:nvSpPr>
          <p:spPr bwMode="auto">
            <a:xfrm>
              <a:off x="3245" y="336"/>
              <a:ext cx="2064" cy="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32"/>
          <p:cNvGrpSpPr>
            <a:grpSpLocks/>
          </p:cNvGrpSpPr>
          <p:nvPr/>
        </p:nvGrpSpPr>
        <p:grpSpPr bwMode="auto">
          <a:xfrm>
            <a:off x="982829" y="5184775"/>
            <a:ext cx="2349500" cy="774700"/>
            <a:chOff x="3245" y="336"/>
            <a:chExt cx="2064" cy="800"/>
          </a:xfrm>
        </p:grpSpPr>
        <p:sp>
          <p:nvSpPr>
            <p:cNvPr id="1372193" name="Oval 33"/>
            <p:cNvSpPr>
              <a:spLocks noChangeArrowheads="1"/>
            </p:cNvSpPr>
            <p:nvPr/>
          </p:nvSpPr>
          <p:spPr bwMode="auto">
            <a:xfrm>
              <a:off x="3944" y="536"/>
              <a:ext cx="400" cy="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194" name="Oval 34"/>
            <p:cNvSpPr>
              <a:spLocks noChangeArrowheads="1"/>
            </p:cNvSpPr>
            <p:nvPr/>
          </p:nvSpPr>
          <p:spPr bwMode="auto">
            <a:xfrm>
              <a:off x="4713" y="536"/>
              <a:ext cx="400" cy="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195" name="Rectangle 35"/>
            <p:cNvSpPr>
              <a:spLocks noChangeArrowheads="1"/>
            </p:cNvSpPr>
            <p:nvPr/>
          </p:nvSpPr>
          <p:spPr bwMode="auto">
            <a:xfrm>
              <a:off x="3245" y="336"/>
              <a:ext cx="2064" cy="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982829" y="6083300"/>
            <a:ext cx="2349500" cy="774700"/>
            <a:chOff x="3245" y="336"/>
            <a:chExt cx="2064" cy="800"/>
          </a:xfrm>
        </p:grpSpPr>
        <p:sp>
          <p:nvSpPr>
            <p:cNvPr id="1372197" name="Oval 37"/>
            <p:cNvSpPr>
              <a:spLocks noChangeArrowheads="1"/>
            </p:cNvSpPr>
            <p:nvPr/>
          </p:nvSpPr>
          <p:spPr bwMode="auto">
            <a:xfrm>
              <a:off x="3944" y="536"/>
              <a:ext cx="400" cy="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198" name="Oval 38"/>
            <p:cNvSpPr>
              <a:spLocks noChangeArrowheads="1"/>
            </p:cNvSpPr>
            <p:nvPr/>
          </p:nvSpPr>
          <p:spPr bwMode="auto">
            <a:xfrm>
              <a:off x="4713" y="536"/>
              <a:ext cx="400" cy="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199" name="Rectangle 39"/>
            <p:cNvSpPr>
              <a:spLocks noChangeArrowheads="1"/>
            </p:cNvSpPr>
            <p:nvPr/>
          </p:nvSpPr>
          <p:spPr bwMode="auto">
            <a:xfrm>
              <a:off x="3245" y="336"/>
              <a:ext cx="2064" cy="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72200" name="Rectangle 40"/>
          <p:cNvSpPr>
            <a:spLocks noChangeArrowheads="1"/>
          </p:cNvSpPr>
          <p:nvPr/>
        </p:nvSpPr>
        <p:spPr bwMode="auto">
          <a:xfrm>
            <a:off x="876467" y="4559300"/>
            <a:ext cx="785813" cy="228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2201" name="Line 41"/>
          <p:cNvSpPr>
            <a:spLocks noChangeShapeType="1"/>
          </p:cNvSpPr>
          <p:nvPr/>
        </p:nvSpPr>
        <p:spPr bwMode="auto">
          <a:xfrm>
            <a:off x="2233779" y="4673600"/>
            <a:ext cx="434975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2202" name="Rectangle 42"/>
          <p:cNvSpPr>
            <a:spLocks noChangeArrowheads="1"/>
          </p:cNvSpPr>
          <p:nvPr/>
        </p:nvSpPr>
        <p:spPr bwMode="auto">
          <a:xfrm>
            <a:off x="871704" y="5457825"/>
            <a:ext cx="785813" cy="228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" name="Group 43"/>
          <p:cNvGrpSpPr>
            <a:grpSpLocks/>
          </p:cNvGrpSpPr>
          <p:nvPr/>
        </p:nvGrpSpPr>
        <p:grpSpPr bwMode="auto">
          <a:xfrm>
            <a:off x="1438442" y="4602163"/>
            <a:ext cx="168275" cy="142875"/>
            <a:chOff x="2565" y="3720"/>
            <a:chExt cx="148" cy="148"/>
          </a:xfrm>
        </p:grpSpPr>
        <p:sp>
          <p:nvSpPr>
            <p:cNvPr id="1372204" name="Line 44"/>
            <p:cNvSpPr>
              <a:spLocks noChangeShapeType="1"/>
            </p:cNvSpPr>
            <p:nvPr/>
          </p:nvSpPr>
          <p:spPr bwMode="auto">
            <a:xfrm>
              <a:off x="2565" y="3794"/>
              <a:ext cx="1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2205" name="Line 45"/>
            <p:cNvSpPr>
              <a:spLocks noChangeShapeType="1"/>
            </p:cNvSpPr>
            <p:nvPr/>
          </p:nvSpPr>
          <p:spPr bwMode="auto">
            <a:xfrm rot="-5400000">
              <a:off x="2565" y="3794"/>
              <a:ext cx="1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72207" name="Line 47"/>
          <p:cNvSpPr>
            <a:spLocks noChangeShapeType="1"/>
          </p:cNvSpPr>
          <p:nvPr/>
        </p:nvSpPr>
        <p:spPr bwMode="auto">
          <a:xfrm>
            <a:off x="1428917" y="5572126"/>
            <a:ext cx="1682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2208" name="Line 48"/>
          <p:cNvSpPr>
            <a:spLocks noChangeShapeType="1"/>
          </p:cNvSpPr>
          <p:nvPr/>
        </p:nvSpPr>
        <p:spPr bwMode="auto">
          <a:xfrm rot="16200000">
            <a:off x="1441617" y="5572126"/>
            <a:ext cx="1428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2209" name="Text Box 49"/>
          <p:cNvSpPr txBox="1">
            <a:spLocks noChangeArrowheads="1"/>
          </p:cNvSpPr>
          <p:nvPr/>
        </p:nvSpPr>
        <p:spPr bwMode="auto">
          <a:xfrm>
            <a:off x="1838492" y="3625850"/>
            <a:ext cx="3254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1372210" name="Text Box 50"/>
          <p:cNvSpPr txBox="1">
            <a:spLocks noChangeArrowheads="1"/>
          </p:cNvSpPr>
          <p:nvPr/>
        </p:nvSpPr>
        <p:spPr bwMode="auto">
          <a:xfrm>
            <a:off x="2752892" y="3606800"/>
            <a:ext cx="3254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>
                <a:solidFill>
                  <a:schemeClr val="bg2"/>
                </a:solidFill>
              </a:rPr>
              <a:t>0</a:t>
            </a:r>
            <a:endParaRPr lang="en-US" b="1">
              <a:solidFill>
                <a:schemeClr val="bg2"/>
              </a:solidFill>
            </a:endParaRPr>
          </a:p>
        </p:txBody>
      </p:sp>
      <p:sp>
        <p:nvSpPr>
          <p:cNvPr id="1372211" name="Text Box 51"/>
          <p:cNvSpPr txBox="1">
            <a:spLocks noChangeArrowheads="1"/>
          </p:cNvSpPr>
          <p:nvPr/>
        </p:nvSpPr>
        <p:spPr bwMode="auto">
          <a:xfrm>
            <a:off x="1838492" y="6281738"/>
            <a:ext cx="369888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1372212" name="Text Box 52"/>
          <p:cNvSpPr txBox="1">
            <a:spLocks noChangeArrowheads="1"/>
          </p:cNvSpPr>
          <p:nvPr/>
        </p:nvSpPr>
        <p:spPr bwMode="auto">
          <a:xfrm>
            <a:off x="2738604" y="6283325"/>
            <a:ext cx="369888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bg2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10" name="AutoShape 2"/>
          <p:cNvSpPr>
            <a:spLocks noChangeArrowheads="1"/>
          </p:cNvSpPr>
          <p:nvPr/>
        </p:nvSpPr>
        <p:spPr bwMode="auto">
          <a:xfrm>
            <a:off x="158750" y="3438525"/>
            <a:ext cx="5929313" cy="2298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374211" name="Rectangle 3"/>
          <p:cNvSpPr>
            <a:spLocks noChangeArrowheads="1"/>
          </p:cNvSpPr>
          <p:nvPr/>
        </p:nvSpPr>
        <p:spPr bwMode="auto">
          <a:xfrm>
            <a:off x="0" y="3455988"/>
            <a:ext cx="5983288" cy="218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5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	While the conductors are connected,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positive charge will flow from the blue to the green ball due to polarization</a:t>
            </a:r>
            <a:r>
              <a:rPr lang="en-US" sz="2000" b="1">
                <a:solidFill>
                  <a:schemeClr val="bg2"/>
                </a:solidFill>
              </a:rPr>
              <a:t>.  Once disconnected, the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charges will remain on the separate conductors</a:t>
            </a:r>
            <a:r>
              <a:rPr lang="en-US" sz="2000" b="1">
                <a:solidFill>
                  <a:schemeClr val="bg2"/>
                </a:solidFill>
              </a:rPr>
              <a:t> even when the rod is removed.</a:t>
            </a:r>
            <a:r>
              <a:rPr lang="en-US" sz="2200" b="1">
                <a:solidFill>
                  <a:schemeClr val="bg2"/>
                </a:solidFill>
              </a:rPr>
              <a:t>  </a:t>
            </a:r>
          </a:p>
        </p:txBody>
      </p:sp>
      <p:sp>
        <p:nvSpPr>
          <p:cNvPr id="1374214" name="Rectangle 6"/>
          <p:cNvSpPr>
            <a:spLocks noGrp="1" noChangeArrowheads="1"/>
          </p:cNvSpPr>
          <p:nvPr>
            <p:ph type="title"/>
          </p:nvPr>
        </p:nvSpPr>
        <p:spPr>
          <a:xfrm>
            <a:off x="933450" y="0"/>
            <a:ext cx="729456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/>
              <a:t>ConcepTest 16.2b</a:t>
            </a:r>
            <a:r>
              <a:rPr lang="en-US" sz="2800" i="1">
                <a:solidFill>
                  <a:srgbClr val="000000"/>
                </a:solidFill>
                <a:effectLst/>
              </a:rPr>
              <a:t>   </a:t>
            </a:r>
            <a:r>
              <a:rPr lang="en-US" sz="2800">
                <a:solidFill>
                  <a:schemeClr val="accent2"/>
                </a:solidFill>
              </a:rPr>
              <a:t>Conductors II</a:t>
            </a:r>
          </a:p>
        </p:txBody>
      </p:sp>
      <p:sp>
        <p:nvSpPr>
          <p:cNvPr id="1374213" name="Rectangle 5"/>
          <p:cNvSpPr>
            <a:spLocks noGrp="1" noChangeArrowheads="1"/>
          </p:cNvSpPr>
          <p:nvPr>
            <p:ph idx="1"/>
          </p:nvPr>
        </p:nvSpPr>
        <p:spPr>
          <a:xfrm>
            <a:off x="0" y="1075875"/>
            <a:ext cx="5295900" cy="2541587"/>
          </a:xfrm>
          <a:noFill/>
          <a:ln/>
        </p:spPr>
        <p:txBody>
          <a:bodyPr/>
          <a:lstStyle/>
          <a:p>
            <a:pPr marL="401638" indent="-401638">
              <a:lnSpc>
                <a:spcPct val="130000"/>
              </a:lnSpc>
              <a:spcBef>
                <a:spcPct val="50000"/>
              </a:spcBef>
              <a:buFont typeface="Monotype Sorts" pitchFamily="2" charset="2"/>
              <a:buNone/>
            </a:pPr>
            <a:r>
              <a:rPr lang="en-US" sz="1800" b="1" dirty="0"/>
              <a:t>	Two neutral conductors are connected by a wire and a charged rod is brought near, </a:t>
            </a:r>
            <a:r>
              <a:rPr lang="en-US" sz="1800" b="1" dirty="0">
                <a:solidFill>
                  <a:schemeClr val="tx2"/>
                </a:solidFill>
              </a:rPr>
              <a:t>but</a:t>
            </a:r>
            <a:r>
              <a:rPr lang="en-US" sz="1800" b="1" dirty="0"/>
              <a:t> </a:t>
            </a:r>
            <a:r>
              <a:rPr lang="en-US" sz="1800" b="1" i="1" dirty="0">
                <a:solidFill>
                  <a:schemeClr val="tx2"/>
                </a:solidFill>
              </a:rPr>
              <a:t>does not touch</a:t>
            </a:r>
            <a:r>
              <a:rPr lang="en-US" sz="1800" b="1" dirty="0"/>
              <a:t>.  The wire is taken away, and </a:t>
            </a:r>
            <a:r>
              <a:rPr lang="en-US" sz="1800" b="1" dirty="0">
                <a:solidFill>
                  <a:schemeClr val="tx2"/>
                </a:solidFill>
              </a:rPr>
              <a:t>then the charged rod is removed</a:t>
            </a:r>
            <a:r>
              <a:rPr lang="en-US" sz="1800" b="1" dirty="0"/>
              <a:t>.   What are the charges on the conductors?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512257" y="871467"/>
            <a:ext cx="2411413" cy="2600325"/>
            <a:chOff x="848" y="2101"/>
            <a:chExt cx="1531" cy="1914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1472" y="2101"/>
              <a:ext cx="907" cy="1899"/>
              <a:chOff x="1152" y="1973"/>
              <a:chExt cx="907" cy="1899"/>
            </a:xfrm>
          </p:grpSpPr>
          <p:grpSp>
            <p:nvGrpSpPr>
              <p:cNvPr id="4" name="Group 9"/>
              <p:cNvGrpSpPr>
                <a:grpSpLocks/>
              </p:cNvGrpSpPr>
              <p:nvPr/>
            </p:nvGrpSpPr>
            <p:grpSpPr bwMode="auto">
              <a:xfrm>
                <a:off x="1152" y="1973"/>
                <a:ext cx="907" cy="257"/>
                <a:chOff x="1152" y="1973"/>
                <a:chExt cx="907" cy="257"/>
              </a:xfrm>
            </p:grpSpPr>
            <p:sp>
              <p:nvSpPr>
                <p:cNvPr id="1374218" name="Oval 10"/>
                <p:cNvSpPr>
                  <a:spLocks noChangeArrowheads="1"/>
                </p:cNvSpPr>
                <p:nvPr/>
              </p:nvSpPr>
              <p:spPr bwMode="auto">
                <a:xfrm>
                  <a:off x="1152" y="1973"/>
                  <a:ext cx="256" cy="25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4219" name="Oval 11"/>
                <p:cNvSpPr>
                  <a:spLocks noChangeArrowheads="1"/>
                </p:cNvSpPr>
                <p:nvPr/>
              </p:nvSpPr>
              <p:spPr bwMode="auto">
                <a:xfrm>
                  <a:off x="1803" y="1974"/>
                  <a:ext cx="256" cy="2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2"/>
              <p:cNvGrpSpPr>
                <a:grpSpLocks/>
              </p:cNvGrpSpPr>
              <p:nvPr/>
            </p:nvGrpSpPr>
            <p:grpSpPr bwMode="auto">
              <a:xfrm>
                <a:off x="1152" y="2383"/>
                <a:ext cx="907" cy="257"/>
                <a:chOff x="1152" y="1973"/>
                <a:chExt cx="907" cy="257"/>
              </a:xfrm>
            </p:grpSpPr>
            <p:sp>
              <p:nvSpPr>
                <p:cNvPr id="1374221" name="Oval 13"/>
                <p:cNvSpPr>
                  <a:spLocks noChangeArrowheads="1"/>
                </p:cNvSpPr>
                <p:nvPr/>
              </p:nvSpPr>
              <p:spPr bwMode="auto">
                <a:xfrm>
                  <a:off x="1152" y="1973"/>
                  <a:ext cx="256" cy="25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4222" name="Oval 14"/>
                <p:cNvSpPr>
                  <a:spLocks noChangeArrowheads="1"/>
                </p:cNvSpPr>
                <p:nvPr/>
              </p:nvSpPr>
              <p:spPr bwMode="auto">
                <a:xfrm>
                  <a:off x="1803" y="1974"/>
                  <a:ext cx="256" cy="2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1152" y="2794"/>
                <a:ext cx="907" cy="257"/>
                <a:chOff x="1152" y="1973"/>
                <a:chExt cx="907" cy="257"/>
              </a:xfrm>
            </p:grpSpPr>
            <p:sp>
              <p:nvSpPr>
                <p:cNvPr id="1374224" name="Oval 16"/>
                <p:cNvSpPr>
                  <a:spLocks noChangeArrowheads="1"/>
                </p:cNvSpPr>
                <p:nvPr/>
              </p:nvSpPr>
              <p:spPr bwMode="auto">
                <a:xfrm>
                  <a:off x="1152" y="1973"/>
                  <a:ext cx="256" cy="25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4225" name="Oval 17"/>
                <p:cNvSpPr>
                  <a:spLocks noChangeArrowheads="1"/>
                </p:cNvSpPr>
                <p:nvPr/>
              </p:nvSpPr>
              <p:spPr bwMode="auto">
                <a:xfrm>
                  <a:off x="1803" y="1974"/>
                  <a:ext cx="256" cy="2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" name="Group 18"/>
              <p:cNvGrpSpPr>
                <a:grpSpLocks/>
              </p:cNvGrpSpPr>
              <p:nvPr/>
            </p:nvGrpSpPr>
            <p:grpSpPr bwMode="auto">
              <a:xfrm>
                <a:off x="1152" y="3204"/>
                <a:ext cx="907" cy="257"/>
                <a:chOff x="1152" y="1973"/>
                <a:chExt cx="907" cy="257"/>
              </a:xfrm>
            </p:grpSpPr>
            <p:sp>
              <p:nvSpPr>
                <p:cNvPr id="1374227" name="Oval 19"/>
                <p:cNvSpPr>
                  <a:spLocks noChangeArrowheads="1"/>
                </p:cNvSpPr>
                <p:nvPr/>
              </p:nvSpPr>
              <p:spPr bwMode="auto">
                <a:xfrm>
                  <a:off x="1152" y="1973"/>
                  <a:ext cx="256" cy="25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4228" name="Oval 20"/>
                <p:cNvSpPr>
                  <a:spLocks noChangeArrowheads="1"/>
                </p:cNvSpPr>
                <p:nvPr/>
              </p:nvSpPr>
              <p:spPr bwMode="auto">
                <a:xfrm>
                  <a:off x="1803" y="1974"/>
                  <a:ext cx="256" cy="2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21"/>
              <p:cNvGrpSpPr>
                <a:grpSpLocks/>
              </p:cNvGrpSpPr>
              <p:nvPr/>
            </p:nvGrpSpPr>
            <p:grpSpPr bwMode="auto">
              <a:xfrm>
                <a:off x="1152" y="3615"/>
                <a:ext cx="907" cy="257"/>
                <a:chOff x="1152" y="1973"/>
                <a:chExt cx="907" cy="257"/>
              </a:xfrm>
            </p:grpSpPr>
            <p:sp>
              <p:nvSpPr>
                <p:cNvPr id="1374230" name="Oval 22"/>
                <p:cNvSpPr>
                  <a:spLocks noChangeArrowheads="1"/>
                </p:cNvSpPr>
                <p:nvPr/>
              </p:nvSpPr>
              <p:spPr bwMode="auto">
                <a:xfrm>
                  <a:off x="1152" y="1973"/>
                  <a:ext cx="256" cy="256"/>
                </a:xfrm>
                <a:prstGeom prst="ellipse">
                  <a:avLst/>
                </a:prstGeom>
                <a:solidFill>
                  <a:schemeClr val="accent2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74231" name="Oval 23"/>
                <p:cNvSpPr>
                  <a:spLocks noChangeArrowheads="1"/>
                </p:cNvSpPr>
                <p:nvPr/>
              </p:nvSpPr>
              <p:spPr bwMode="auto">
                <a:xfrm>
                  <a:off x="1803" y="1974"/>
                  <a:ext cx="256" cy="256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374232" name="Text Box 24"/>
            <p:cNvSpPr txBox="1">
              <a:spLocks noChangeArrowheads="1"/>
            </p:cNvSpPr>
            <p:nvPr/>
          </p:nvSpPr>
          <p:spPr bwMode="auto">
            <a:xfrm>
              <a:off x="848" y="2128"/>
              <a:ext cx="1529" cy="1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519113">
                <a:lnSpc>
                  <a:spcPct val="90000"/>
                </a:lnSpc>
              </a:pPr>
              <a:r>
                <a:rPr lang="en-US" sz="2000" b="1">
                  <a:solidFill>
                    <a:schemeClr val="tx2"/>
                  </a:solidFill>
                </a:rPr>
                <a:t>1)		</a:t>
              </a:r>
              <a:r>
                <a:rPr lang="en-US" sz="2000" b="1">
                  <a:solidFill>
                    <a:schemeClr val="bg2"/>
                  </a:solidFill>
                </a:rPr>
                <a:t>0</a:t>
              </a:r>
              <a:r>
                <a:rPr lang="en-US" sz="2000" b="1">
                  <a:solidFill>
                    <a:schemeClr val="tx2"/>
                  </a:solidFill>
                </a:rPr>
                <a:t>		</a:t>
              </a:r>
              <a:r>
                <a:rPr lang="en-US" sz="2000" b="1">
                  <a:solidFill>
                    <a:schemeClr val="bg2"/>
                  </a:solidFill>
                </a:rPr>
                <a:t>0</a:t>
              </a:r>
              <a:endParaRPr lang="en-US" sz="2000" b="1">
                <a:solidFill>
                  <a:schemeClr val="tx2"/>
                </a:solidFill>
              </a:endParaRPr>
            </a:p>
            <a:p>
              <a:pPr defTabSz="519113">
                <a:lnSpc>
                  <a:spcPct val="90000"/>
                </a:lnSpc>
              </a:pPr>
              <a:endParaRPr lang="en-US" sz="2000" b="1">
                <a:solidFill>
                  <a:schemeClr val="tx2"/>
                </a:solidFill>
              </a:endParaRPr>
            </a:p>
            <a:p>
              <a:pPr defTabSz="519113">
                <a:lnSpc>
                  <a:spcPct val="90000"/>
                </a:lnSpc>
              </a:pPr>
              <a:r>
                <a:rPr lang="en-US" sz="2000" b="1">
                  <a:solidFill>
                    <a:schemeClr val="tx2"/>
                  </a:solidFill>
                </a:rPr>
                <a:t>2)		</a:t>
              </a:r>
              <a:r>
                <a:rPr lang="en-US" sz="2000" b="1">
                  <a:solidFill>
                    <a:schemeClr val="bg2"/>
                  </a:solidFill>
                </a:rPr>
                <a:t>+		–</a:t>
              </a:r>
            </a:p>
            <a:p>
              <a:pPr defTabSz="519113">
                <a:lnSpc>
                  <a:spcPct val="90000"/>
                </a:lnSpc>
              </a:pPr>
              <a:endParaRPr lang="en-US" sz="2000" b="1">
                <a:solidFill>
                  <a:schemeClr val="tx2"/>
                </a:solidFill>
              </a:endParaRPr>
            </a:p>
            <a:p>
              <a:pPr defTabSz="519113">
                <a:lnSpc>
                  <a:spcPct val="90000"/>
                </a:lnSpc>
              </a:pPr>
              <a:r>
                <a:rPr lang="en-US" sz="2000" b="1">
                  <a:solidFill>
                    <a:schemeClr val="tx2"/>
                  </a:solidFill>
                </a:rPr>
                <a:t>3)		</a:t>
              </a:r>
              <a:r>
                <a:rPr lang="en-US" sz="2000" b="1">
                  <a:solidFill>
                    <a:schemeClr val="bg2"/>
                  </a:solidFill>
                </a:rPr>
                <a:t>–		+</a:t>
              </a:r>
            </a:p>
            <a:p>
              <a:pPr defTabSz="519113">
                <a:lnSpc>
                  <a:spcPct val="90000"/>
                </a:lnSpc>
              </a:pPr>
              <a:endParaRPr lang="en-US" sz="2000" b="1">
                <a:solidFill>
                  <a:schemeClr val="tx2"/>
                </a:solidFill>
              </a:endParaRPr>
            </a:p>
            <a:p>
              <a:pPr defTabSz="519113">
                <a:lnSpc>
                  <a:spcPct val="90000"/>
                </a:lnSpc>
              </a:pPr>
              <a:r>
                <a:rPr lang="en-US" sz="2000" b="1">
                  <a:solidFill>
                    <a:schemeClr val="tx2"/>
                  </a:solidFill>
                </a:rPr>
                <a:t>4)		</a:t>
              </a:r>
              <a:r>
                <a:rPr lang="en-US" sz="2000" b="1">
                  <a:solidFill>
                    <a:schemeClr val="bg2"/>
                  </a:solidFill>
                </a:rPr>
                <a:t>+		+</a:t>
              </a:r>
            </a:p>
            <a:p>
              <a:pPr defTabSz="519113">
                <a:lnSpc>
                  <a:spcPct val="90000"/>
                </a:lnSpc>
              </a:pPr>
              <a:endParaRPr lang="en-US" sz="2000" b="1">
                <a:solidFill>
                  <a:schemeClr val="tx2"/>
                </a:solidFill>
              </a:endParaRPr>
            </a:p>
            <a:p>
              <a:pPr defTabSz="519113">
                <a:lnSpc>
                  <a:spcPct val="90000"/>
                </a:lnSpc>
              </a:pPr>
              <a:r>
                <a:rPr lang="en-US" sz="2000" b="1">
                  <a:solidFill>
                    <a:schemeClr val="tx2"/>
                  </a:solidFill>
                </a:rPr>
                <a:t>5)		</a:t>
              </a:r>
              <a:r>
                <a:rPr lang="en-US" sz="2000" b="1">
                  <a:solidFill>
                    <a:schemeClr val="bg2"/>
                  </a:solidFill>
                </a:rPr>
                <a:t>–	 	–</a:t>
              </a:r>
              <a:endParaRPr lang="en-US" b="1">
                <a:solidFill>
                  <a:schemeClr val="tx2"/>
                </a:solidFill>
              </a:endParaRPr>
            </a:p>
          </p:txBody>
        </p:sp>
      </p:grpSp>
      <p:sp>
        <p:nvSpPr>
          <p:cNvPr id="1374233" name="Oval 25"/>
          <p:cNvSpPr>
            <a:spLocks noChangeArrowheads="1"/>
          </p:cNvSpPr>
          <p:nvPr/>
        </p:nvSpPr>
        <p:spPr bwMode="auto">
          <a:xfrm>
            <a:off x="6188407" y="1900167"/>
            <a:ext cx="3500438" cy="57785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" name="Group 27"/>
          <p:cNvGrpSpPr>
            <a:grpSpLocks/>
          </p:cNvGrpSpPr>
          <p:nvPr/>
        </p:nvGrpSpPr>
        <p:grpSpPr bwMode="auto">
          <a:xfrm>
            <a:off x="6592136" y="3725839"/>
            <a:ext cx="1951364" cy="699540"/>
            <a:chOff x="3245" y="336"/>
            <a:chExt cx="2064" cy="800"/>
          </a:xfrm>
        </p:grpSpPr>
        <p:sp>
          <p:nvSpPr>
            <p:cNvPr id="1374236" name="Oval 28"/>
            <p:cNvSpPr>
              <a:spLocks noChangeArrowheads="1"/>
            </p:cNvSpPr>
            <p:nvPr/>
          </p:nvSpPr>
          <p:spPr bwMode="auto">
            <a:xfrm>
              <a:off x="3944" y="536"/>
              <a:ext cx="400" cy="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4237" name="Oval 29"/>
            <p:cNvSpPr>
              <a:spLocks noChangeArrowheads="1"/>
            </p:cNvSpPr>
            <p:nvPr/>
          </p:nvSpPr>
          <p:spPr bwMode="auto">
            <a:xfrm>
              <a:off x="4713" y="536"/>
              <a:ext cx="400" cy="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4238" name="Rectangle 30"/>
            <p:cNvSpPr>
              <a:spLocks noChangeArrowheads="1"/>
            </p:cNvSpPr>
            <p:nvPr/>
          </p:nvSpPr>
          <p:spPr bwMode="auto">
            <a:xfrm>
              <a:off x="3245" y="336"/>
              <a:ext cx="2064" cy="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31"/>
          <p:cNvGrpSpPr>
            <a:grpSpLocks/>
          </p:cNvGrpSpPr>
          <p:nvPr/>
        </p:nvGrpSpPr>
        <p:grpSpPr bwMode="auto">
          <a:xfrm>
            <a:off x="6592136" y="4535757"/>
            <a:ext cx="1951364" cy="699540"/>
            <a:chOff x="3245" y="336"/>
            <a:chExt cx="2064" cy="800"/>
          </a:xfrm>
        </p:grpSpPr>
        <p:sp>
          <p:nvSpPr>
            <p:cNvPr id="1374240" name="Oval 32"/>
            <p:cNvSpPr>
              <a:spLocks noChangeArrowheads="1"/>
            </p:cNvSpPr>
            <p:nvPr/>
          </p:nvSpPr>
          <p:spPr bwMode="auto">
            <a:xfrm>
              <a:off x="3944" y="536"/>
              <a:ext cx="400" cy="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4241" name="Oval 33"/>
            <p:cNvSpPr>
              <a:spLocks noChangeArrowheads="1"/>
            </p:cNvSpPr>
            <p:nvPr/>
          </p:nvSpPr>
          <p:spPr bwMode="auto">
            <a:xfrm>
              <a:off x="4713" y="536"/>
              <a:ext cx="400" cy="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4242" name="Rectangle 34"/>
            <p:cNvSpPr>
              <a:spLocks noChangeArrowheads="1"/>
            </p:cNvSpPr>
            <p:nvPr/>
          </p:nvSpPr>
          <p:spPr bwMode="auto">
            <a:xfrm>
              <a:off x="3245" y="336"/>
              <a:ext cx="2064" cy="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35"/>
          <p:cNvGrpSpPr>
            <a:grpSpLocks/>
          </p:cNvGrpSpPr>
          <p:nvPr/>
        </p:nvGrpSpPr>
        <p:grpSpPr bwMode="auto">
          <a:xfrm>
            <a:off x="6592136" y="5347109"/>
            <a:ext cx="1951364" cy="699540"/>
            <a:chOff x="3245" y="336"/>
            <a:chExt cx="2064" cy="800"/>
          </a:xfrm>
        </p:grpSpPr>
        <p:sp>
          <p:nvSpPr>
            <p:cNvPr id="1374244" name="Oval 36"/>
            <p:cNvSpPr>
              <a:spLocks noChangeArrowheads="1"/>
            </p:cNvSpPr>
            <p:nvPr/>
          </p:nvSpPr>
          <p:spPr bwMode="auto">
            <a:xfrm>
              <a:off x="3944" y="536"/>
              <a:ext cx="400" cy="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4245" name="Oval 37"/>
            <p:cNvSpPr>
              <a:spLocks noChangeArrowheads="1"/>
            </p:cNvSpPr>
            <p:nvPr/>
          </p:nvSpPr>
          <p:spPr bwMode="auto">
            <a:xfrm>
              <a:off x="4713" y="536"/>
              <a:ext cx="400" cy="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4246" name="Rectangle 38"/>
            <p:cNvSpPr>
              <a:spLocks noChangeArrowheads="1"/>
            </p:cNvSpPr>
            <p:nvPr/>
          </p:nvSpPr>
          <p:spPr bwMode="auto">
            <a:xfrm>
              <a:off x="3245" y="336"/>
              <a:ext cx="2064" cy="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6592136" y="6158460"/>
            <a:ext cx="1951364" cy="699540"/>
            <a:chOff x="3245" y="336"/>
            <a:chExt cx="2064" cy="800"/>
          </a:xfrm>
        </p:grpSpPr>
        <p:sp>
          <p:nvSpPr>
            <p:cNvPr id="1374248" name="Oval 40"/>
            <p:cNvSpPr>
              <a:spLocks noChangeArrowheads="1"/>
            </p:cNvSpPr>
            <p:nvPr/>
          </p:nvSpPr>
          <p:spPr bwMode="auto">
            <a:xfrm>
              <a:off x="3944" y="536"/>
              <a:ext cx="400" cy="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4249" name="Oval 41"/>
            <p:cNvSpPr>
              <a:spLocks noChangeArrowheads="1"/>
            </p:cNvSpPr>
            <p:nvPr/>
          </p:nvSpPr>
          <p:spPr bwMode="auto">
            <a:xfrm>
              <a:off x="4713" y="536"/>
              <a:ext cx="400" cy="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4250" name="Rectangle 42"/>
            <p:cNvSpPr>
              <a:spLocks noChangeArrowheads="1"/>
            </p:cNvSpPr>
            <p:nvPr/>
          </p:nvSpPr>
          <p:spPr bwMode="auto">
            <a:xfrm>
              <a:off x="3245" y="336"/>
              <a:ext cx="2064" cy="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74251" name="Rectangle 43"/>
          <p:cNvSpPr>
            <a:spLocks noChangeArrowheads="1"/>
          </p:cNvSpPr>
          <p:nvPr/>
        </p:nvSpPr>
        <p:spPr bwMode="auto">
          <a:xfrm>
            <a:off x="6503797" y="4782316"/>
            <a:ext cx="652652" cy="20642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4252" name="Line 44"/>
          <p:cNvSpPr>
            <a:spLocks noChangeShapeType="1"/>
          </p:cNvSpPr>
          <p:nvPr/>
        </p:nvSpPr>
        <p:spPr bwMode="auto">
          <a:xfrm>
            <a:off x="7631106" y="4885527"/>
            <a:ext cx="361266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4253" name="Rectangle 45"/>
          <p:cNvSpPr>
            <a:spLocks noChangeArrowheads="1"/>
          </p:cNvSpPr>
          <p:nvPr/>
        </p:nvSpPr>
        <p:spPr bwMode="auto">
          <a:xfrm>
            <a:off x="6499842" y="5593668"/>
            <a:ext cx="652652" cy="20642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" name="Group 46"/>
          <p:cNvGrpSpPr>
            <a:grpSpLocks/>
          </p:cNvGrpSpPr>
          <p:nvPr/>
        </p:nvGrpSpPr>
        <p:grpSpPr bwMode="auto">
          <a:xfrm>
            <a:off x="6970543" y="4821020"/>
            <a:ext cx="139760" cy="129013"/>
            <a:chOff x="2565" y="3720"/>
            <a:chExt cx="148" cy="148"/>
          </a:xfrm>
        </p:grpSpPr>
        <p:sp>
          <p:nvSpPr>
            <p:cNvPr id="1374255" name="Line 47"/>
            <p:cNvSpPr>
              <a:spLocks noChangeShapeType="1"/>
            </p:cNvSpPr>
            <p:nvPr/>
          </p:nvSpPr>
          <p:spPr bwMode="auto">
            <a:xfrm>
              <a:off x="2565" y="3794"/>
              <a:ext cx="1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4256" name="Line 48"/>
            <p:cNvSpPr>
              <a:spLocks noChangeShapeType="1"/>
            </p:cNvSpPr>
            <p:nvPr/>
          </p:nvSpPr>
          <p:spPr bwMode="auto">
            <a:xfrm rot="-5400000">
              <a:off x="2565" y="3794"/>
              <a:ext cx="1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" name="Group 49"/>
          <p:cNvGrpSpPr>
            <a:grpSpLocks/>
          </p:cNvGrpSpPr>
          <p:nvPr/>
        </p:nvGrpSpPr>
        <p:grpSpPr bwMode="auto">
          <a:xfrm>
            <a:off x="6962632" y="5632372"/>
            <a:ext cx="139760" cy="129013"/>
            <a:chOff x="2565" y="3720"/>
            <a:chExt cx="148" cy="148"/>
          </a:xfrm>
        </p:grpSpPr>
        <p:sp>
          <p:nvSpPr>
            <p:cNvPr id="1374258" name="Line 50"/>
            <p:cNvSpPr>
              <a:spLocks noChangeShapeType="1"/>
            </p:cNvSpPr>
            <p:nvPr/>
          </p:nvSpPr>
          <p:spPr bwMode="auto">
            <a:xfrm>
              <a:off x="2565" y="3794"/>
              <a:ext cx="1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4259" name="Line 51"/>
            <p:cNvSpPr>
              <a:spLocks noChangeShapeType="1"/>
            </p:cNvSpPr>
            <p:nvPr/>
          </p:nvSpPr>
          <p:spPr bwMode="auto">
            <a:xfrm rot="-5400000">
              <a:off x="2565" y="3794"/>
              <a:ext cx="1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74260" name="Text Box 52"/>
          <p:cNvSpPr txBox="1">
            <a:spLocks noChangeArrowheads="1"/>
          </p:cNvSpPr>
          <p:nvPr/>
        </p:nvSpPr>
        <p:spPr bwMode="auto">
          <a:xfrm>
            <a:off x="7302802" y="3939428"/>
            <a:ext cx="270290" cy="331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1374261" name="Text Box 53"/>
          <p:cNvSpPr txBox="1">
            <a:spLocks noChangeArrowheads="1"/>
          </p:cNvSpPr>
          <p:nvPr/>
        </p:nvSpPr>
        <p:spPr bwMode="auto">
          <a:xfrm>
            <a:off x="8062252" y="3922226"/>
            <a:ext cx="270290" cy="331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>
                <a:solidFill>
                  <a:schemeClr val="bg2"/>
                </a:solidFill>
              </a:rPr>
              <a:t>0</a:t>
            </a:r>
            <a:endParaRPr lang="en-US" b="1">
              <a:solidFill>
                <a:schemeClr val="bg2"/>
              </a:solidFill>
            </a:endParaRPr>
          </a:p>
        </p:txBody>
      </p:sp>
      <p:sp>
        <p:nvSpPr>
          <p:cNvPr id="1374262" name="Text Box 54"/>
          <p:cNvSpPr txBox="1">
            <a:spLocks noChangeArrowheads="1"/>
          </p:cNvSpPr>
          <p:nvPr/>
        </p:nvSpPr>
        <p:spPr bwMode="auto">
          <a:xfrm>
            <a:off x="7302802" y="6337646"/>
            <a:ext cx="307208" cy="379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1374263" name="Text Box 55"/>
          <p:cNvSpPr txBox="1">
            <a:spLocks noChangeArrowheads="1"/>
          </p:cNvSpPr>
          <p:nvPr/>
        </p:nvSpPr>
        <p:spPr bwMode="auto">
          <a:xfrm>
            <a:off x="8050385" y="6339079"/>
            <a:ext cx="307208" cy="379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chemeClr val="bg2"/>
                </a:solidFill>
              </a:rPr>
              <a:t>?</a:t>
            </a:r>
          </a:p>
        </p:txBody>
      </p:sp>
      <p:sp>
        <p:nvSpPr>
          <p:cNvPr id="1374264" name="Text Box 56"/>
          <p:cNvSpPr txBox="1">
            <a:spLocks noChangeArrowheads="1"/>
          </p:cNvSpPr>
          <p:nvPr/>
        </p:nvSpPr>
        <p:spPr bwMode="auto">
          <a:xfrm>
            <a:off x="633413" y="5957888"/>
            <a:ext cx="5230812" cy="7112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Follow-up:</a:t>
            </a: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 What will happen when the conductors are reconnected with a wire?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982639" y="0"/>
            <a:ext cx="8161361" cy="1143000"/>
          </a:xfrm>
        </p:spPr>
        <p:txBody>
          <a:bodyPr/>
          <a:lstStyle/>
          <a:p>
            <a:r>
              <a:rPr lang="en-US" sz="2400" b="1" i="1" dirty="0"/>
              <a:t>Concept Question 16.05</a:t>
            </a:r>
            <a:r>
              <a:rPr lang="en-US" sz="2400" b="1" i="1" dirty="0">
                <a:solidFill>
                  <a:srgbClr val="000000"/>
                </a:solidFill>
              </a:rPr>
              <a:t>   </a:t>
            </a:r>
            <a:r>
              <a:rPr lang="en-US" sz="2400" b="1" dirty="0">
                <a:solidFill>
                  <a:schemeClr val="accent2"/>
                </a:solidFill>
              </a:rPr>
              <a:t>Saltshaker and Charge</a:t>
            </a:r>
            <a:br>
              <a:rPr lang="en-US" sz="2400" b="1" dirty="0">
                <a:solidFill>
                  <a:schemeClr val="accent2"/>
                </a:solidFill>
              </a:rPr>
            </a:br>
            <a:endParaRPr lang="en-US" sz="2400" dirty="0"/>
          </a:p>
        </p:txBody>
      </p:sp>
      <p:sp>
        <p:nvSpPr>
          <p:cNvPr id="1537030" name="Rectangle 6"/>
          <p:cNvSpPr>
            <a:spLocks noChangeArrowheads="1"/>
          </p:cNvSpPr>
          <p:nvPr/>
        </p:nvSpPr>
        <p:spPr bwMode="auto">
          <a:xfrm>
            <a:off x="292408" y="1562385"/>
            <a:ext cx="3913187" cy="223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15000"/>
              </a:lnSpc>
              <a:spcBef>
                <a:spcPct val="5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/>
              <a:t>	We rubbed the salt shaker just like we rubbed the glass and rubber rods, the salt shaker is made of glass, but the salt shaker remains uncharged because</a:t>
            </a:r>
          </a:p>
        </p:txBody>
      </p:sp>
      <p:sp>
        <p:nvSpPr>
          <p:cNvPr id="1537031" name="Rectangle 7"/>
          <p:cNvSpPr>
            <a:spLocks noChangeArrowheads="1"/>
          </p:cNvSpPr>
          <p:nvPr/>
        </p:nvSpPr>
        <p:spPr bwMode="auto">
          <a:xfrm>
            <a:off x="5196195" y="1498885"/>
            <a:ext cx="3511550" cy="266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1)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It has a metal top </a:t>
            </a:r>
            <a:endParaRPr lang="en-US" b="1" dirty="0">
              <a:solidFill>
                <a:schemeClr val="tx2"/>
              </a:solidFill>
            </a:endParaRP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2) It contains salt</a:t>
            </a: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3) It is a combination of materials</a:t>
            </a: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4) It is magic, some sort of trick the professor is playing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59" name="AutoShape 11"/>
          <p:cNvSpPr>
            <a:spLocks noChangeArrowheads="1"/>
          </p:cNvSpPr>
          <p:nvPr/>
        </p:nvSpPr>
        <p:spPr bwMode="auto">
          <a:xfrm>
            <a:off x="150128" y="4237108"/>
            <a:ext cx="4679950" cy="2409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53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941696" y="0"/>
            <a:ext cx="8202304" cy="1143000"/>
          </a:xfrm>
        </p:spPr>
        <p:txBody>
          <a:bodyPr/>
          <a:lstStyle/>
          <a:p>
            <a:r>
              <a:rPr lang="en-US" sz="2800" b="1" i="1" dirty="0"/>
              <a:t>Concept Question 16.0</a:t>
            </a:r>
            <a:r>
              <a:rPr lang="en-US" sz="2800" b="1" i="1" dirty="0">
                <a:solidFill>
                  <a:srgbClr val="000000"/>
                </a:solidFill>
              </a:rPr>
              <a:t>   </a:t>
            </a:r>
            <a:r>
              <a:rPr lang="en-US" sz="2800" b="1" dirty="0">
                <a:solidFill>
                  <a:schemeClr val="accent2"/>
                </a:solidFill>
              </a:rPr>
              <a:t>Saltshaker and Charge</a:t>
            </a:r>
            <a:br>
              <a:rPr lang="en-US" sz="2800" b="1" dirty="0">
                <a:solidFill>
                  <a:schemeClr val="accent2"/>
                </a:solidFill>
              </a:rPr>
            </a:br>
            <a:endParaRPr lang="en-US" sz="2800" dirty="0"/>
          </a:p>
        </p:txBody>
      </p:sp>
      <p:sp>
        <p:nvSpPr>
          <p:cNvPr id="1538054" name="Rectangle 6"/>
          <p:cNvSpPr>
            <a:spLocks noChangeArrowheads="1"/>
          </p:cNvSpPr>
          <p:nvPr/>
        </p:nvSpPr>
        <p:spPr bwMode="auto">
          <a:xfrm>
            <a:off x="265113" y="1262133"/>
            <a:ext cx="3913187" cy="223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15000"/>
              </a:lnSpc>
              <a:spcBef>
                <a:spcPct val="5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/>
              <a:t>	We rubbed the salt shaker just like we rubbed the glass and rubber rods, the salt shaker is made of glass, but the salt shaker remains uncharged because</a:t>
            </a:r>
          </a:p>
        </p:txBody>
      </p:sp>
      <p:sp>
        <p:nvSpPr>
          <p:cNvPr id="1538055" name="Rectangle 7"/>
          <p:cNvSpPr>
            <a:spLocks noChangeArrowheads="1"/>
          </p:cNvSpPr>
          <p:nvPr/>
        </p:nvSpPr>
        <p:spPr bwMode="auto">
          <a:xfrm>
            <a:off x="5250786" y="1703601"/>
            <a:ext cx="3511550" cy="266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1)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tx2"/>
                </a:solidFill>
              </a:rPr>
              <a:t>It has a metal top </a:t>
            </a:r>
            <a:endParaRPr lang="en-US" b="1" dirty="0">
              <a:solidFill>
                <a:schemeClr val="tx2"/>
              </a:solidFill>
            </a:endParaRP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2) It contains salt</a:t>
            </a: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3) It is a combination of materials</a:t>
            </a:r>
          </a:p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 dirty="0">
                <a:solidFill>
                  <a:schemeClr val="tx2"/>
                </a:solidFill>
              </a:rPr>
              <a:t>4) It is magic, some sort of trick the professor is playing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38056" name="Oval 8"/>
          <p:cNvSpPr>
            <a:spLocks noChangeArrowheads="1"/>
          </p:cNvSpPr>
          <p:nvPr/>
        </p:nvSpPr>
        <p:spPr bwMode="auto">
          <a:xfrm>
            <a:off x="4515774" y="1679789"/>
            <a:ext cx="4362450" cy="576262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38057" name="Rectangle 9"/>
          <p:cNvSpPr>
            <a:spLocks noChangeArrowheads="1"/>
          </p:cNvSpPr>
          <p:nvPr/>
        </p:nvSpPr>
        <p:spPr bwMode="auto">
          <a:xfrm>
            <a:off x="177424" y="4305371"/>
            <a:ext cx="4672013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</a:rPr>
              <a:t>	The next demo will show this, there is something different about the structure of metals.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Resolved Images, Example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2538" y="819150"/>
            <a:ext cx="663892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Barely Resolved, Example</a:t>
            </a: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762000"/>
            <a:ext cx="663892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Images Not Resolved, Example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2538" y="819150"/>
            <a:ext cx="663892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Resolution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The ability of optical systems to distinguish between closely spaced objects is limited because of the wave nature of light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two sources are far enough apart to keep their central maxima from overlapping, their images can be distinguished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The images are said to be </a:t>
            </a:r>
            <a:r>
              <a:rPr lang="en-US" sz="2400" i="1"/>
              <a:t>resolved</a:t>
            </a:r>
            <a:endParaRPr lang="en-US" sz="24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the two sources are close together, the two central maxima overlap and the images are not resolved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2393</Words>
  <Application>Microsoft Office PowerPoint</Application>
  <PresentationFormat>On-screen Show (4:3)</PresentationFormat>
  <Paragraphs>896</Paragraphs>
  <Slides>54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Monotype Sorts</vt:lpstr>
      <vt:lpstr>Symbol</vt:lpstr>
      <vt:lpstr>Times New Roman</vt:lpstr>
      <vt:lpstr>Office Theme</vt:lpstr>
      <vt:lpstr>Equation</vt:lpstr>
      <vt:lpstr>Photo Editor Photo</vt:lpstr>
      <vt:lpstr>Question 223.19.1</vt:lpstr>
      <vt:lpstr>PowerPoint Presentation</vt:lpstr>
      <vt:lpstr>PowerPoint Presentation</vt:lpstr>
      <vt:lpstr>Resolution</vt:lpstr>
      <vt:lpstr>Resolution</vt:lpstr>
      <vt:lpstr>Resolved Images, Example</vt:lpstr>
      <vt:lpstr>Barely Resolved, Example</vt:lpstr>
      <vt:lpstr>Images Not Resolved, Example</vt:lpstr>
      <vt:lpstr>Resolution</vt:lpstr>
      <vt:lpstr>PowerPoint Presentation</vt:lpstr>
      <vt:lpstr>PowerPoint Presentation</vt:lpstr>
      <vt:lpstr>PowerPoint Presentation</vt:lpstr>
      <vt:lpstr>RPHD Camera L=1.3 </vt:lpstr>
      <vt:lpstr>RPHD Camera L=2.5 </vt:lpstr>
      <vt:lpstr>Tamron L= 9m</vt:lpstr>
      <vt:lpstr>Tamron L= 9m </vt:lpstr>
      <vt:lpstr>Tamron L= 10m</vt:lpstr>
      <vt:lpstr>Tamron L= 10m</vt:lpstr>
      <vt:lpstr>Tamron L= 11m</vt:lpstr>
      <vt:lpstr>Tamron L=11m</vt:lpstr>
      <vt:lpstr>Question 233.19.2</vt:lpstr>
      <vt:lpstr>Resolution, Rayleigh’s Criterion</vt:lpstr>
      <vt:lpstr>Resolution, Rayleigh’s Criterion, Equation</vt:lpstr>
      <vt:lpstr>Circular Apertures</vt:lpstr>
      <vt:lpstr>Circular Apertures, Well Resolved</vt:lpstr>
      <vt:lpstr>Circular Apertures, Just Resolved</vt:lpstr>
      <vt:lpstr>Circular Apertures, Not Resolved</vt:lpstr>
      <vt:lpstr>PowerPoint Presentation</vt:lpstr>
      <vt:lpstr>Resolution, Example</vt:lpstr>
      <vt:lpstr>Disclaimer for Today’s Demonstrations</vt:lpstr>
      <vt:lpstr>Question</vt:lpstr>
      <vt:lpstr>PowerPoint Presentation</vt:lpstr>
      <vt:lpstr>PowerPoint Presentation</vt:lpstr>
      <vt:lpstr>Question 223.19.4 Electric Charge I</vt:lpstr>
      <vt:lpstr>ConcepTest 16.1a   Electric Charge I</vt:lpstr>
      <vt:lpstr>PowerPoint Presentation</vt:lpstr>
      <vt:lpstr>Question 223.19.5   Electric Charge II</vt:lpstr>
      <vt:lpstr>ConcepTest 16.1b   Electric Charge II</vt:lpstr>
      <vt:lpstr>Question 223.19.6 Conductors I</vt:lpstr>
      <vt:lpstr>ConcepTest 16.2a   Conductors I</vt:lpstr>
      <vt:lpstr>Concept Question 16.01   Glass Rod Question </vt:lpstr>
      <vt:lpstr>Concept Question 16.01   Glass Rod Question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223.19.7 Conductors II</vt:lpstr>
      <vt:lpstr>ConcepTest 16.2b   Conductors II</vt:lpstr>
      <vt:lpstr>Concept Question 16.05   Saltshaker and Charge </vt:lpstr>
      <vt:lpstr>Concept Question 16.0   Saltshaker and Charge </vt:lpstr>
    </vt:vector>
  </TitlesOfParts>
  <Company>BYU-Idaho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rtlines</dc:creator>
  <cp:lastModifiedBy>Lines, Todd</cp:lastModifiedBy>
  <cp:revision>10</cp:revision>
  <dcterms:created xsi:type="dcterms:W3CDTF">2011-10-12T14:32:03Z</dcterms:created>
  <dcterms:modified xsi:type="dcterms:W3CDTF">2024-05-21T22:04:27Z</dcterms:modified>
</cp:coreProperties>
</file>